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8" r:id="rId1"/>
  </p:sldMasterIdLst>
  <p:sldIdLst>
    <p:sldId id="256" r:id="rId2"/>
    <p:sldId id="257" r:id="rId3"/>
    <p:sldId id="258" r:id="rId4"/>
    <p:sldId id="265" r:id="rId5"/>
    <p:sldId id="259" r:id="rId6"/>
    <p:sldId id="260" r:id="rId7"/>
    <p:sldId id="261" r:id="rId8"/>
    <p:sldId id="262" r:id="rId9"/>
    <p:sldId id="263" r:id="rId10"/>
    <p:sldId id="267" r:id="rId11"/>
    <p:sldId id="266" r:id="rId12"/>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808080"/>
    <a:srgbClr val="D6F3F2"/>
    <a:srgbClr val="F9FDFD"/>
    <a:srgbClr val="CC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defRPr/>
              </a:pPr>
              <a:endParaRPr lang="ja-JP" altLang="ja-JP"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defRPr/>
              </a:pPr>
              <a:endParaRPr lang="ja-JP" altLang="ja-JP"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pPr>
                <a:defRPr/>
              </a:pPr>
              <a:endParaRPr lang="ja-JP" altLang="en-US"/>
            </a:p>
          </p:txBody>
        </p:sp>
        <p:sp>
          <p:nvSpPr>
            <p:cNvPr id="9"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pPr>
                <a:defRPr/>
              </a:pPr>
              <a:endParaRPr lang="ja-JP" altLang="en-US"/>
            </a:p>
          </p:txBody>
        </p:sp>
      </p:grpSp>
      <p:sp>
        <p:nvSpPr>
          <p:cNvPr id="227336"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ja-JP" altLang="en-US"/>
              <a:t>マスタ サブタイトルの書式設定</a:t>
            </a:r>
          </a:p>
        </p:txBody>
      </p:sp>
      <p:sp>
        <p:nvSpPr>
          <p:cNvPr id="227340"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ja-JP" altLang="en-US"/>
              <a:t>マスタ タイトルの書式設定</a:t>
            </a:r>
          </a:p>
        </p:txBody>
      </p:sp>
      <p:sp>
        <p:nvSpPr>
          <p:cNvPr id="10" name="Rectangle 9"/>
          <p:cNvSpPr>
            <a:spLocks noGrp="1" noChangeArrowheads="1"/>
          </p:cNvSpPr>
          <p:nvPr>
            <p:ph type="dt" sz="quarter" idx="10"/>
          </p:nvPr>
        </p:nvSpPr>
        <p:spPr/>
        <p:txBody>
          <a:bodyPr/>
          <a:lstStyle>
            <a:lvl1pPr>
              <a:defRPr smtClean="0">
                <a:solidFill>
                  <a:schemeClr val="bg1"/>
                </a:solidFill>
              </a:defRPr>
            </a:lvl1pPr>
          </a:lstStyle>
          <a:p>
            <a:pPr>
              <a:defRPr/>
            </a:pPr>
            <a:endParaRPr lang="en-US" altLang="ja-JP"/>
          </a:p>
        </p:txBody>
      </p:sp>
      <p:sp>
        <p:nvSpPr>
          <p:cNvPr id="11" name="Rectangle 10"/>
          <p:cNvSpPr>
            <a:spLocks noGrp="1" noChangeArrowheads="1"/>
          </p:cNvSpPr>
          <p:nvPr>
            <p:ph type="ftr" sz="quarter" idx="11"/>
          </p:nvPr>
        </p:nvSpPr>
        <p:spPr/>
        <p:txBody>
          <a:bodyPr/>
          <a:lstStyle>
            <a:lvl1pPr algn="r">
              <a:defRPr smtClean="0"/>
            </a:lvl1pPr>
          </a:lstStyle>
          <a:p>
            <a:pPr>
              <a:defRPr/>
            </a:pPr>
            <a:endParaRPr lang="en-US" altLang="ja-JP"/>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smtClean="0"/>
            </a:lvl1pPr>
          </a:lstStyle>
          <a:p>
            <a:pPr>
              <a:defRPr/>
            </a:pPr>
            <a:fld id="{1649BF1A-2EAD-402C-B9FD-594375DE6E9F}"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p:cNvSpPr>
            <a:spLocks noGrp="1" noChangeArrowheads="1"/>
          </p:cNvSpPr>
          <p:nvPr>
            <p:ph type="sldNum" sz="quarter" idx="12"/>
          </p:nvPr>
        </p:nvSpPr>
        <p:spPr>
          <a:ln/>
        </p:spPr>
        <p:txBody>
          <a:bodyPr/>
          <a:lstStyle>
            <a:lvl1pPr>
              <a:defRPr/>
            </a:lvl1pPr>
          </a:lstStyle>
          <a:p>
            <a:pPr>
              <a:defRPr/>
            </a:pPr>
            <a:fld id="{9AEE6530-DFE2-4C92-B2D5-491E3401DC9C}"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05600" y="762000"/>
            <a:ext cx="1981200" cy="532447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762000"/>
            <a:ext cx="5791200" cy="532447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p:cNvSpPr>
            <a:spLocks noGrp="1" noChangeArrowheads="1"/>
          </p:cNvSpPr>
          <p:nvPr>
            <p:ph type="sldNum" sz="quarter" idx="12"/>
          </p:nvPr>
        </p:nvSpPr>
        <p:spPr>
          <a:ln/>
        </p:spPr>
        <p:txBody>
          <a:bodyPr/>
          <a:lstStyle>
            <a:lvl1pPr>
              <a:defRPr/>
            </a:lvl1pPr>
          </a:lstStyle>
          <a:p>
            <a:pPr>
              <a:defRPr/>
            </a:pPr>
            <a:fld id="{0D348036-8A1D-4D38-8521-0C638512C75C}"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p:cNvSpPr>
            <a:spLocks noGrp="1" noChangeArrowheads="1"/>
          </p:cNvSpPr>
          <p:nvPr>
            <p:ph type="sldNum" sz="quarter" idx="12"/>
          </p:nvPr>
        </p:nvSpPr>
        <p:spPr>
          <a:ln/>
        </p:spPr>
        <p:txBody>
          <a:bodyPr/>
          <a:lstStyle>
            <a:lvl1pPr>
              <a:defRPr/>
            </a:lvl1pPr>
          </a:lstStyle>
          <a:p>
            <a:pPr>
              <a:defRPr/>
            </a:pPr>
            <a:fld id="{CE2BFDAB-A362-44FF-B1A7-5BB7B67D5764}"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13"/>
          <p:cNvSpPr>
            <a:spLocks noGrp="1" noChangeArrowheads="1"/>
          </p:cNvSpPr>
          <p:nvPr>
            <p:ph type="sldNum" sz="quarter" idx="12"/>
          </p:nvPr>
        </p:nvSpPr>
        <p:spPr>
          <a:ln/>
        </p:spPr>
        <p:txBody>
          <a:bodyPr/>
          <a:lstStyle>
            <a:lvl1pPr>
              <a:defRPr/>
            </a:lvl1pPr>
          </a:lstStyle>
          <a:p>
            <a:pPr>
              <a:defRPr/>
            </a:pPr>
            <a:fld id="{4038898E-767F-4283-B09C-9AF9631F2289}"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p:cNvSpPr>
            <a:spLocks noGrp="1" noChangeArrowheads="1"/>
          </p:cNvSpPr>
          <p:nvPr>
            <p:ph type="sldNum" sz="quarter" idx="12"/>
          </p:nvPr>
        </p:nvSpPr>
        <p:spPr>
          <a:ln/>
        </p:spPr>
        <p:txBody>
          <a:bodyPr/>
          <a:lstStyle>
            <a:lvl1pPr>
              <a:defRPr/>
            </a:lvl1pPr>
          </a:lstStyle>
          <a:p>
            <a:pPr>
              <a:defRPr/>
            </a:pPr>
            <a:fld id="{1EDB6C74-A0DA-4170-8892-B486FB2DE917}"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13"/>
          <p:cNvSpPr>
            <a:spLocks noGrp="1" noChangeArrowheads="1"/>
          </p:cNvSpPr>
          <p:nvPr>
            <p:ph type="sldNum" sz="quarter" idx="12"/>
          </p:nvPr>
        </p:nvSpPr>
        <p:spPr>
          <a:ln/>
        </p:spPr>
        <p:txBody>
          <a:bodyPr/>
          <a:lstStyle>
            <a:lvl1pPr>
              <a:defRPr/>
            </a:lvl1pPr>
          </a:lstStyle>
          <a:p>
            <a:pPr>
              <a:defRPr/>
            </a:pPr>
            <a:fld id="{8361336F-4B86-470F-8042-C6E76D267D62}"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13"/>
          <p:cNvSpPr>
            <a:spLocks noGrp="1" noChangeArrowheads="1"/>
          </p:cNvSpPr>
          <p:nvPr>
            <p:ph type="sldNum" sz="quarter" idx="12"/>
          </p:nvPr>
        </p:nvSpPr>
        <p:spPr>
          <a:ln/>
        </p:spPr>
        <p:txBody>
          <a:bodyPr/>
          <a:lstStyle>
            <a:lvl1pPr>
              <a:defRPr/>
            </a:lvl1pPr>
          </a:lstStyle>
          <a:p>
            <a:pPr>
              <a:defRPr/>
            </a:pPr>
            <a:fld id="{4F9AE152-147C-4EB4-970D-C086856A4662}"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13"/>
          <p:cNvSpPr>
            <a:spLocks noGrp="1" noChangeArrowheads="1"/>
          </p:cNvSpPr>
          <p:nvPr>
            <p:ph type="sldNum" sz="quarter" idx="12"/>
          </p:nvPr>
        </p:nvSpPr>
        <p:spPr>
          <a:ln/>
        </p:spPr>
        <p:txBody>
          <a:bodyPr/>
          <a:lstStyle>
            <a:lvl1pPr>
              <a:defRPr/>
            </a:lvl1pPr>
          </a:lstStyle>
          <a:p>
            <a:pPr>
              <a:defRPr/>
            </a:pPr>
            <a:fld id="{1AF0EC49-5C2E-419E-BC64-FAD5576EDEE4}"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p:cNvSpPr>
            <a:spLocks noGrp="1" noChangeArrowheads="1"/>
          </p:cNvSpPr>
          <p:nvPr>
            <p:ph type="sldNum" sz="quarter" idx="12"/>
          </p:nvPr>
        </p:nvSpPr>
        <p:spPr>
          <a:ln/>
        </p:spPr>
        <p:txBody>
          <a:bodyPr/>
          <a:lstStyle>
            <a:lvl1pPr>
              <a:defRPr/>
            </a:lvl1pPr>
          </a:lstStyle>
          <a:p>
            <a:pPr>
              <a:defRPr/>
            </a:pPr>
            <a:fld id="{CE06A265-C2A8-4E7E-9868-EDF99896157D}"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13"/>
          <p:cNvSpPr>
            <a:spLocks noGrp="1" noChangeArrowheads="1"/>
          </p:cNvSpPr>
          <p:nvPr>
            <p:ph type="sldNum" sz="quarter" idx="12"/>
          </p:nvPr>
        </p:nvSpPr>
        <p:spPr>
          <a:ln/>
        </p:spPr>
        <p:txBody>
          <a:bodyPr/>
          <a:lstStyle>
            <a:lvl1pPr>
              <a:defRPr/>
            </a:lvl1pPr>
          </a:lstStyle>
          <a:p>
            <a:pPr>
              <a:defRPr/>
            </a:pPr>
            <a:fld id="{A1853015-3046-4CE2-990E-47DFF2F07DE4}"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226308"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pPr>
                  <a:defRPr/>
                </a:pPr>
                <a:endParaRPr lang="ja-JP" altLang="en-US"/>
              </a:p>
            </p:txBody>
          </p:sp>
          <p:sp>
            <p:nvSpPr>
              <p:cNvPr id="226309"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pPr>
                  <a:defRPr/>
                </a:pPr>
                <a:endParaRPr lang="ja-JP" altLang="en-US"/>
              </a:p>
            </p:txBody>
          </p:sp>
        </p:grpSp>
        <p:grpSp>
          <p:nvGrpSpPr>
            <p:cNvPr id="1033" name="Group 6"/>
            <p:cNvGrpSpPr>
              <a:grpSpLocks/>
            </p:cNvGrpSpPr>
            <p:nvPr/>
          </p:nvGrpSpPr>
          <p:grpSpPr bwMode="auto">
            <a:xfrm>
              <a:off x="144" y="1248"/>
              <a:ext cx="4656" cy="201"/>
              <a:chOff x="144" y="1248"/>
              <a:chExt cx="4656" cy="201"/>
            </a:xfrm>
          </p:grpSpPr>
          <p:sp>
            <p:nvSpPr>
              <p:cNvPr id="226311"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pPr>
                  <a:defRPr/>
                </a:pPr>
                <a:endParaRPr lang="ja-JP" altLang="en-US"/>
              </a:p>
            </p:txBody>
          </p:sp>
          <p:sp>
            <p:nvSpPr>
              <p:cNvPr id="226312"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pPr>
                  <a:defRPr/>
                </a:pPr>
                <a:endParaRPr lang="ja-JP" altLang="en-US"/>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26315"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smtClean="0"/>
            </a:lvl1pPr>
          </a:lstStyle>
          <a:p>
            <a:pPr>
              <a:defRPr/>
            </a:pPr>
            <a:endParaRPr lang="en-US" altLang="ja-JP"/>
          </a:p>
        </p:txBody>
      </p:sp>
      <p:sp>
        <p:nvSpPr>
          <p:cNvPr id="226316"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smtClean="0"/>
            </a:lvl1pPr>
          </a:lstStyle>
          <a:p>
            <a:pPr>
              <a:defRPr/>
            </a:pPr>
            <a:endParaRPr lang="en-US" altLang="ja-JP"/>
          </a:p>
        </p:txBody>
      </p:sp>
      <p:sp>
        <p:nvSpPr>
          <p:cNvPr id="226317"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kumimoji="0" sz="2600" b="1" smtClean="0">
                <a:solidFill>
                  <a:schemeClr val="bg1"/>
                </a:solidFill>
              </a:defRPr>
            </a:lvl1pPr>
          </a:lstStyle>
          <a:p>
            <a:pPr>
              <a:defRPr/>
            </a:pPr>
            <a:fld id="{A5F4924D-CAD3-4652-8448-14B94EFC1DC4}" type="slidenum">
              <a:rPr lang="en-US" altLang="ja-JP"/>
              <a:pPr>
                <a:defRPr/>
              </a:pPr>
              <a:t>&lt;#&gt;</a:t>
            </a:fld>
            <a:endParaRPr lang="en-US" altLang="ja-JP"/>
          </a:p>
        </p:txBody>
      </p:sp>
    </p:spTree>
  </p:cSld>
  <p:clrMap bg1="dk2" tx1="lt1" bg2="dk1" tx2="lt2" accent1="accent1" accent2="accent2" accent3="accent3" accent4="accent4" accent5="accent5" accent6="accent6" hlink="hlink" folHlink="folHlink"/>
  <p:sldLayoutIdLst>
    <p:sldLayoutId id="2147483831" r:id="rId1"/>
    <p:sldLayoutId id="2147483821" r:id="rId2"/>
    <p:sldLayoutId id="2147483822" r:id="rId3"/>
    <p:sldLayoutId id="2147483823" r:id="rId4"/>
    <p:sldLayoutId id="2147483824" r:id="rId5"/>
    <p:sldLayoutId id="2147483825" r:id="rId6"/>
    <p:sldLayoutId id="2147483826" r:id="rId7"/>
    <p:sldLayoutId id="2147483827" r:id="rId8"/>
    <p:sldLayoutId id="2147483828" r:id="rId9"/>
    <p:sldLayoutId id="2147483829" r:id="rId10"/>
    <p:sldLayoutId id="2147483830" r:id="rId11"/>
  </p:sldLayoutIdLst>
  <p:txStyles>
    <p:titleStyle>
      <a:lvl1pPr algn="l" rtl="0" eaLnBrk="0" fontAlgn="base" hangingPunct="0">
        <a:lnSpc>
          <a:spcPct val="90000"/>
        </a:lnSpc>
        <a:spcBef>
          <a:spcPct val="0"/>
        </a:spcBef>
        <a:spcAft>
          <a:spcPct val="0"/>
        </a:spcAft>
        <a:defRPr kumimoji="1" sz="3600" b="1">
          <a:solidFill>
            <a:schemeClr val="tx2"/>
          </a:solidFill>
          <a:latin typeface="+mj-lt"/>
          <a:ea typeface="+mj-ea"/>
          <a:cs typeface="+mj-cs"/>
        </a:defRPr>
      </a:lvl1pPr>
      <a:lvl2pPr algn="l" rtl="0" eaLnBrk="0" fontAlgn="base" hangingPunct="0">
        <a:lnSpc>
          <a:spcPct val="90000"/>
        </a:lnSpc>
        <a:spcBef>
          <a:spcPct val="0"/>
        </a:spcBef>
        <a:spcAft>
          <a:spcPct val="0"/>
        </a:spcAft>
        <a:defRPr kumimoji="1" sz="3600" b="1">
          <a:solidFill>
            <a:schemeClr val="tx2"/>
          </a:solidFill>
          <a:latin typeface="Arial" charset="0"/>
          <a:ea typeface="ＭＳ Ｐゴシック" pitchFamily="50" charset="-128"/>
        </a:defRPr>
      </a:lvl2pPr>
      <a:lvl3pPr algn="l" rtl="0" eaLnBrk="0" fontAlgn="base" hangingPunct="0">
        <a:lnSpc>
          <a:spcPct val="90000"/>
        </a:lnSpc>
        <a:spcBef>
          <a:spcPct val="0"/>
        </a:spcBef>
        <a:spcAft>
          <a:spcPct val="0"/>
        </a:spcAft>
        <a:defRPr kumimoji="1" sz="3600" b="1">
          <a:solidFill>
            <a:schemeClr val="tx2"/>
          </a:solidFill>
          <a:latin typeface="Arial" charset="0"/>
          <a:ea typeface="ＭＳ Ｐゴシック" pitchFamily="50" charset="-128"/>
        </a:defRPr>
      </a:lvl3pPr>
      <a:lvl4pPr algn="l" rtl="0" eaLnBrk="0" fontAlgn="base" hangingPunct="0">
        <a:lnSpc>
          <a:spcPct val="90000"/>
        </a:lnSpc>
        <a:spcBef>
          <a:spcPct val="0"/>
        </a:spcBef>
        <a:spcAft>
          <a:spcPct val="0"/>
        </a:spcAft>
        <a:defRPr kumimoji="1" sz="3600" b="1">
          <a:solidFill>
            <a:schemeClr val="tx2"/>
          </a:solidFill>
          <a:latin typeface="Arial" charset="0"/>
          <a:ea typeface="ＭＳ Ｐゴシック" pitchFamily="50" charset="-128"/>
        </a:defRPr>
      </a:lvl4pPr>
      <a:lvl5pPr algn="l" rtl="0" eaLnBrk="0" fontAlgn="base" hangingPunct="0">
        <a:lnSpc>
          <a:spcPct val="90000"/>
        </a:lnSpc>
        <a:spcBef>
          <a:spcPct val="0"/>
        </a:spcBef>
        <a:spcAft>
          <a:spcPct val="0"/>
        </a:spcAft>
        <a:defRPr kumimoji="1" sz="3600" b="1">
          <a:solidFill>
            <a:schemeClr val="tx2"/>
          </a:solidFill>
          <a:latin typeface="Arial" charset="0"/>
          <a:ea typeface="ＭＳ Ｐゴシック" pitchFamily="50" charset="-128"/>
        </a:defRPr>
      </a:lvl5pPr>
      <a:lvl6pPr marL="457200" algn="l" rtl="0" fontAlgn="base">
        <a:lnSpc>
          <a:spcPct val="90000"/>
        </a:lnSpc>
        <a:spcBef>
          <a:spcPct val="0"/>
        </a:spcBef>
        <a:spcAft>
          <a:spcPct val="0"/>
        </a:spcAft>
        <a:defRPr kumimoji="1" sz="3600" b="1">
          <a:solidFill>
            <a:schemeClr val="tx2"/>
          </a:solidFill>
          <a:latin typeface="Arial" charset="0"/>
          <a:ea typeface="ＭＳ Ｐゴシック" pitchFamily="50" charset="-128"/>
        </a:defRPr>
      </a:lvl6pPr>
      <a:lvl7pPr marL="914400" algn="l" rtl="0" fontAlgn="base">
        <a:lnSpc>
          <a:spcPct val="90000"/>
        </a:lnSpc>
        <a:spcBef>
          <a:spcPct val="0"/>
        </a:spcBef>
        <a:spcAft>
          <a:spcPct val="0"/>
        </a:spcAft>
        <a:defRPr kumimoji="1" sz="3600" b="1">
          <a:solidFill>
            <a:schemeClr val="tx2"/>
          </a:solidFill>
          <a:latin typeface="Arial" charset="0"/>
          <a:ea typeface="ＭＳ Ｐゴシック" pitchFamily="50" charset="-128"/>
        </a:defRPr>
      </a:lvl7pPr>
      <a:lvl8pPr marL="1371600" algn="l" rtl="0" fontAlgn="base">
        <a:lnSpc>
          <a:spcPct val="90000"/>
        </a:lnSpc>
        <a:spcBef>
          <a:spcPct val="0"/>
        </a:spcBef>
        <a:spcAft>
          <a:spcPct val="0"/>
        </a:spcAft>
        <a:defRPr kumimoji="1" sz="3600" b="1">
          <a:solidFill>
            <a:schemeClr val="tx2"/>
          </a:solidFill>
          <a:latin typeface="Arial" charset="0"/>
          <a:ea typeface="ＭＳ Ｐゴシック" pitchFamily="50" charset="-128"/>
        </a:defRPr>
      </a:lvl8pPr>
      <a:lvl9pPr marL="1828800" algn="l" rtl="0" fontAlgn="base">
        <a:lnSpc>
          <a:spcPct val="90000"/>
        </a:lnSpc>
        <a:spcBef>
          <a:spcPct val="0"/>
        </a:spcBef>
        <a:spcAft>
          <a:spcPct val="0"/>
        </a:spcAft>
        <a:defRPr kumimoji="1" sz="3600" b="1">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kumimoji="1" sz="2400">
          <a:solidFill>
            <a:schemeClr val="tx1"/>
          </a:solidFill>
          <a:latin typeface="+mn-lt"/>
          <a:ea typeface="+mn-ea"/>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kumimoji="1" sz="2000">
          <a:solidFill>
            <a:schemeClr val="tx1"/>
          </a:solidFill>
          <a:latin typeface="+mn-lt"/>
          <a:ea typeface="+mn-ea"/>
        </a:defRPr>
      </a:lvl3pPr>
      <a:lvl4pPr marL="1600200" indent="-228600" algn="l" rtl="0" eaLnBrk="0" fontAlgn="base" hangingPunct="0">
        <a:spcBef>
          <a:spcPct val="20000"/>
        </a:spcBef>
        <a:spcAft>
          <a:spcPct val="0"/>
        </a:spcAft>
        <a:buClr>
          <a:schemeClr val="tx1"/>
        </a:buClr>
        <a:buSzPct val="80000"/>
        <a:buChar char="–"/>
        <a:defRPr kumimoji="1">
          <a:solidFill>
            <a:schemeClr val="tx1"/>
          </a:solidFill>
          <a:latin typeface="+mn-lt"/>
          <a:ea typeface="+mn-ea"/>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kumimoji="1">
          <a:solidFill>
            <a:schemeClr val="tx1"/>
          </a:solidFill>
          <a:latin typeface="+mn-lt"/>
          <a:ea typeface="+mn-ea"/>
        </a:defRPr>
      </a:lvl5pPr>
      <a:lvl6pPr marL="2514600" indent="-228600" algn="l" rtl="0" fontAlgn="base">
        <a:spcBef>
          <a:spcPct val="20000"/>
        </a:spcBef>
        <a:spcAft>
          <a:spcPct val="0"/>
        </a:spcAft>
        <a:buClr>
          <a:schemeClr val="tx1"/>
        </a:buClr>
        <a:buSzPct val="65000"/>
        <a:buFont typeface="Wingdings" pitchFamily="2" charset="2"/>
        <a:buChar char="l"/>
        <a:defRPr kumimoji="1">
          <a:solidFill>
            <a:schemeClr val="tx1"/>
          </a:solidFill>
          <a:latin typeface="+mn-lt"/>
          <a:ea typeface="+mn-ea"/>
        </a:defRPr>
      </a:lvl6pPr>
      <a:lvl7pPr marL="2971800" indent="-228600" algn="l" rtl="0" fontAlgn="base">
        <a:spcBef>
          <a:spcPct val="20000"/>
        </a:spcBef>
        <a:spcAft>
          <a:spcPct val="0"/>
        </a:spcAft>
        <a:buClr>
          <a:schemeClr val="tx1"/>
        </a:buClr>
        <a:buSzPct val="65000"/>
        <a:buFont typeface="Wingdings" pitchFamily="2" charset="2"/>
        <a:buChar char="l"/>
        <a:defRPr kumimoji="1">
          <a:solidFill>
            <a:schemeClr val="tx1"/>
          </a:solidFill>
          <a:latin typeface="+mn-lt"/>
          <a:ea typeface="+mn-ea"/>
        </a:defRPr>
      </a:lvl7pPr>
      <a:lvl8pPr marL="3429000" indent="-228600" algn="l" rtl="0" fontAlgn="base">
        <a:spcBef>
          <a:spcPct val="20000"/>
        </a:spcBef>
        <a:spcAft>
          <a:spcPct val="0"/>
        </a:spcAft>
        <a:buClr>
          <a:schemeClr val="tx1"/>
        </a:buClr>
        <a:buSzPct val="65000"/>
        <a:buFont typeface="Wingdings" pitchFamily="2" charset="2"/>
        <a:buChar char="l"/>
        <a:defRPr kumimoji="1">
          <a:solidFill>
            <a:schemeClr val="tx1"/>
          </a:solidFill>
          <a:latin typeface="+mn-lt"/>
          <a:ea typeface="+mn-ea"/>
        </a:defRPr>
      </a:lvl8pPr>
      <a:lvl9pPr marL="3886200" indent="-228600" algn="l" rtl="0" fontAlgn="base">
        <a:spcBef>
          <a:spcPct val="20000"/>
        </a:spcBef>
        <a:spcAft>
          <a:spcPct val="0"/>
        </a:spcAft>
        <a:buClr>
          <a:schemeClr val="tx1"/>
        </a:buClr>
        <a:buSzPct val="65000"/>
        <a:buFont typeface="Wingdings" pitchFamily="2" charset="2"/>
        <a:buChar char="l"/>
        <a:defRPr kumimoji="1">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jpeg"/></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a:xfrm>
            <a:off x="614363" y="981075"/>
            <a:ext cx="8529637" cy="2144713"/>
          </a:xfrm>
        </p:spPr>
        <p:txBody>
          <a:bodyPr/>
          <a:lstStyle/>
          <a:p>
            <a:pPr eaLnBrk="1" hangingPunct="1"/>
            <a:r>
              <a:rPr lang="ja-JP" altLang="en-US" sz="4400" smtClean="0">
                <a:latin typeface="HGPｺﾞｼｯｸE" pitchFamily="50" charset="-128"/>
                <a:ea typeface="HGPｺﾞｼｯｸE" pitchFamily="50" charset="-128"/>
              </a:rPr>
              <a:t>大型望遠鏡と冷却</a:t>
            </a:r>
            <a:r>
              <a:rPr lang="en-US" altLang="ja-JP" sz="4400" smtClean="0">
                <a:latin typeface="HGPｺﾞｼｯｸE" pitchFamily="50" charset="-128"/>
                <a:ea typeface="HGPｺﾞｼｯｸE" pitchFamily="50" charset="-128"/>
              </a:rPr>
              <a:t>CCD</a:t>
            </a:r>
            <a:r>
              <a:rPr lang="ja-JP" altLang="en-US" sz="4400" smtClean="0">
                <a:latin typeface="HGPｺﾞｼｯｸE" pitchFamily="50" charset="-128"/>
                <a:ea typeface="HGPｺﾞｼｯｸE" pitchFamily="50" charset="-128"/>
              </a:rPr>
              <a:t>による</a:t>
            </a:r>
            <a:br>
              <a:rPr lang="ja-JP" altLang="en-US" sz="4400" smtClean="0">
                <a:latin typeface="HGPｺﾞｼｯｸE" pitchFamily="50" charset="-128"/>
                <a:ea typeface="HGPｺﾞｼｯｸE" pitchFamily="50" charset="-128"/>
              </a:rPr>
            </a:br>
            <a:r>
              <a:rPr lang="ja-JP" altLang="en-US" sz="4400" smtClean="0">
                <a:latin typeface="HGPｺﾞｼｯｸE" pitchFamily="50" charset="-128"/>
                <a:ea typeface="HGPｺﾞｼｯｸE" pitchFamily="50" charset="-128"/>
              </a:rPr>
              <a:t>新天体の捜索</a:t>
            </a:r>
          </a:p>
        </p:txBody>
      </p:sp>
      <p:sp>
        <p:nvSpPr>
          <p:cNvPr id="3075" name="Rectangle 3"/>
          <p:cNvSpPr>
            <a:spLocks noGrp="1" noChangeArrowheads="1"/>
          </p:cNvSpPr>
          <p:nvPr>
            <p:ph type="subTitle" idx="1"/>
          </p:nvPr>
        </p:nvSpPr>
        <p:spPr>
          <a:xfrm>
            <a:off x="2484438" y="5084763"/>
            <a:ext cx="6659562" cy="1009650"/>
          </a:xfrm>
        </p:spPr>
        <p:txBody>
          <a:bodyPr/>
          <a:lstStyle/>
          <a:p>
            <a:pPr algn="r" eaLnBrk="1" hangingPunct="1"/>
            <a:r>
              <a:rPr lang="ja-JP" altLang="en-US" sz="2000" b="1" smtClean="0"/>
              <a:t>外越眞結　中木すみれ　柳内亜美（高２）</a:t>
            </a:r>
            <a:r>
              <a:rPr lang="en-US" altLang="ja-JP" sz="2000" b="1" smtClean="0"/>
              <a:t>【</a:t>
            </a:r>
            <a:r>
              <a:rPr lang="ja-JP" altLang="en-US" sz="2000" b="1" smtClean="0"/>
              <a:t>三田祥雲館高校</a:t>
            </a:r>
            <a:r>
              <a:rPr lang="en-US" altLang="ja-JP" sz="2000" b="1" smtClean="0"/>
              <a:t>】</a:t>
            </a:r>
          </a:p>
          <a:p>
            <a:pPr algn="r" eaLnBrk="1" hangingPunct="1"/>
            <a:r>
              <a:rPr lang="ja-JP" altLang="en-US" sz="2000" b="1" smtClean="0"/>
              <a:t>瀬戸山知晴（高２）</a:t>
            </a:r>
            <a:r>
              <a:rPr lang="en-US" altLang="ja-JP" sz="2000" b="1" smtClean="0"/>
              <a:t>【</a:t>
            </a:r>
            <a:r>
              <a:rPr lang="ja-JP" altLang="en-US" sz="2000" b="1" smtClean="0"/>
              <a:t>有馬高校</a:t>
            </a:r>
            <a:r>
              <a:rPr lang="en-US" altLang="ja-JP" sz="2000" b="1" smtClean="0"/>
              <a:t>】</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pPr eaLnBrk="1" hangingPunct="1"/>
            <a:r>
              <a:rPr lang="ja-JP" altLang="en-US" sz="4000" b="0" smtClean="0">
                <a:ea typeface="HGPｺﾞｼｯｸE" pitchFamily="50" charset="-128"/>
              </a:rPr>
              <a:t>感　想</a:t>
            </a:r>
          </a:p>
        </p:txBody>
      </p:sp>
      <p:sp>
        <p:nvSpPr>
          <p:cNvPr id="175107" name="Rectangle 3"/>
          <p:cNvSpPr>
            <a:spLocks noGrp="1" noChangeArrowheads="1"/>
          </p:cNvSpPr>
          <p:nvPr>
            <p:ph type="body" idx="1"/>
          </p:nvPr>
        </p:nvSpPr>
        <p:spPr>
          <a:xfrm>
            <a:off x="900113" y="2276475"/>
            <a:ext cx="7488237" cy="4797425"/>
          </a:xfrm>
        </p:spPr>
        <p:txBody>
          <a:bodyPr/>
          <a:lstStyle/>
          <a:p>
            <a:pPr eaLnBrk="1" hangingPunct="1">
              <a:buFont typeface="Wingdings" pitchFamily="2" charset="2"/>
              <a:buNone/>
              <a:defRPr/>
            </a:pPr>
            <a:r>
              <a:rPr lang="ja-JP" altLang="en-US" dirty="0" smtClean="0">
                <a:latin typeface="+mj-ea"/>
                <a:ea typeface="+mj-ea"/>
              </a:rPr>
              <a:t>　新天体の捜索については、口径</a:t>
            </a:r>
            <a:r>
              <a:rPr lang="en-US" altLang="ja-JP" dirty="0" smtClean="0">
                <a:latin typeface="+mj-ea"/>
                <a:ea typeface="+mj-ea"/>
              </a:rPr>
              <a:t>60㎝</a:t>
            </a:r>
            <a:r>
              <a:rPr lang="ja-JP" altLang="en-US" dirty="0" smtClean="0">
                <a:latin typeface="+mj-ea"/>
                <a:ea typeface="+mj-ea"/>
              </a:rPr>
              <a:t>という大きな望遠鏡を使ったり、今までに観 </a:t>
            </a:r>
            <a:r>
              <a:rPr lang="ja-JP" altLang="en-US" dirty="0" err="1" smtClean="0">
                <a:latin typeface="+mj-ea"/>
                <a:ea typeface="+mj-ea"/>
              </a:rPr>
              <a:t>測した</a:t>
            </a:r>
            <a:r>
              <a:rPr lang="ja-JP" altLang="en-US" dirty="0" smtClean="0">
                <a:latin typeface="+mj-ea"/>
                <a:ea typeface="+mj-ea"/>
              </a:rPr>
              <a:t>ことのないところが捜索領域だったりと、何もかもが初めてのことで、戸 惑うことも多いですが、その分やりがいのある活動です。 新天体の捜索はそう簡単なものではなく、現段階では発見に至っていませんが、 今後の</a:t>
            </a:r>
            <a:r>
              <a:rPr lang="ja-JP" altLang="en-US" smtClean="0">
                <a:latin typeface="+mj-ea"/>
                <a:ea typeface="+mj-ea"/>
              </a:rPr>
              <a:t>活動</a:t>
            </a:r>
            <a:r>
              <a:rPr lang="ja-JP" altLang="en-US" smtClean="0">
                <a:latin typeface="+mj-ea"/>
                <a:ea typeface="+mj-ea"/>
              </a:rPr>
              <a:t>も</a:t>
            </a:r>
            <a:r>
              <a:rPr lang="ja-JP" altLang="en-US" smtClean="0">
                <a:latin typeface="+mj-ea"/>
                <a:ea typeface="+mj-ea"/>
              </a:rPr>
              <a:t>意欲</a:t>
            </a:r>
            <a:r>
              <a:rPr lang="ja-JP" altLang="en-US" smtClean="0">
                <a:latin typeface="+mj-ea"/>
                <a:ea typeface="+mj-ea"/>
              </a:rPr>
              <a:t>的</a:t>
            </a:r>
            <a:r>
              <a:rPr lang="ja-JP" altLang="en-US" dirty="0" smtClean="0">
                <a:latin typeface="+mj-ea"/>
                <a:ea typeface="+mj-ea"/>
              </a:rPr>
              <a:t>に取り組み、新天体を見つけられるよう、頑張っていきたい と思います。 </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pPr eaLnBrk="1" hangingPunct="1"/>
            <a:r>
              <a:rPr lang="ja-JP" altLang="en-US" sz="4400" smtClean="0"/>
              <a:t>謝辞</a:t>
            </a:r>
          </a:p>
        </p:txBody>
      </p:sp>
      <p:sp>
        <p:nvSpPr>
          <p:cNvPr id="13315" name="Rectangle 3"/>
          <p:cNvSpPr>
            <a:spLocks noGrp="1" noChangeArrowheads="1"/>
          </p:cNvSpPr>
          <p:nvPr>
            <p:ph type="body" idx="1"/>
          </p:nvPr>
        </p:nvSpPr>
        <p:spPr>
          <a:xfrm>
            <a:off x="838200" y="2362200"/>
            <a:ext cx="7262813" cy="3724275"/>
          </a:xfrm>
        </p:spPr>
        <p:txBody>
          <a:bodyPr/>
          <a:lstStyle/>
          <a:p>
            <a:pPr eaLnBrk="1" hangingPunct="1">
              <a:buFont typeface="Wingdings" pitchFamily="2" charset="2"/>
              <a:buNone/>
            </a:pPr>
            <a:r>
              <a:rPr lang="ja-JP" altLang="en-US" smtClean="0"/>
              <a:t>西はりま天文台時政典孝先生には観察方法について丁寧なご指導をいただきました。</a:t>
            </a:r>
          </a:p>
          <a:p>
            <a:pPr eaLnBrk="1" hangingPunct="1">
              <a:buFont typeface="Wingdings" pitchFamily="2" charset="2"/>
              <a:buNone/>
            </a:pPr>
            <a:endParaRPr lang="ja-JP" altLang="en-US" smtClean="0"/>
          </a:p>
          <a:p>
            <a:pPr eaLnBrk="1" hangingPunct="1">
              <a:buFont typeface="Wingdings" pitchFamily="2" charset="2"/>
              <a:buNone/>
            </a:pPr>
            <a:r>
              <a:rPr lang="ja-JP" altLang="en-US" smtClean="0"/>
              <a:t>この場を借りてお礼申し上げます。</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p:txBody>
          <a:bodyPr/>
          <a:lstStyle/>
          <a:p>
            <a:pPr eaLnBrk="1" hangingPunct="1"/>
            <a:r>
              <a:rPr lang="ja-JP" altLang="en-US" sz="4000" b="0" smtClean="0">
                <a:ea typeface="HGPｺﾞｼｯｸE" pitchFamily="50" charset="-128"/>
              </a:rPr>
              <a:t>目的</a:t>
            </a:r>
          </a:p>
        </p:txBody>
      </p:sp>
      <p:sp>
        <p:nvSpPr>
          <p:cNvPr id="4099" name="Rectangle 3"/>
          <p:cNvSpPr>
            <a:spLocks noGrp="1" noChangeArrowheads="1"/>
          </p:cNvSpPr>
          <p:nvPr>
            <p:ph type="body" idx="1"/>
          </p:nvPr>
        </p:nvSpPr>
        <p:spPr>
          <a:xfrm>
            <a:off x="838200" y="2362200"/>
            <a:ext cx="7693025" cy="1138238"/>
          </a:xfrm>
        </p:spPr>
        <p:txBody>
          <a:bodyPr/>
          <a:lstStyle/>
          <a:p>
            <a:pPr eaLnBrk="1" hangingPunct="1">
              <a:buFont typeface="Wingdings" pitchFamily="2" charset="2"/>
              <a:buNone/>
            </a:pPr>
            <a:r>
              <a:rPr lang="ja-JP" altLang="en-US" sz="3200" smtClean="0"/>
              <a:t>未発見の小惑星などの</a:t>
            </a:r>
            <a:r>
              <a:rPr lang="ja-JP" altLang="en-US" sz="4000" u="sng" smtClean="0">
                <a:solidFill>
                  <a:schemeClr val="bg2"/>
                </a:solidFill>
              </a:rPr>
              <a:t>新天体</a:t>
            </a:r>
            <a:r>
              <a:rPr lang="ja-JP" altLang="en-US" sz="3200" smtClean="0"/>
              <a:t>の捜索</a:t>
            </a:r>
            <a:r>
              <a:rPr lang="en-US" altLang="ja-JP" sz="3200" smtClean="0"/>
              <a:t>!!</a:t>
            </a:r>
          </a:p>
          <a:p>
            <a:pPr eaLnBrk="1" hangingPunct="1">
              <a:buFont typeface="Wingdings" pitchFamily="2" charset="2"/>
              <a:buNone/>
            </a:pPr>
            <a:r>
              <a:rPr lang="ja-JP" altLang="en-US" sz="2000" smtClean="0"/>
              <a:t>　　　　　</a:t>
            </a:r>
            <a:r>
              <a:rPr lang="en-US" altLang="ja-JP" sz="2000" smtClean="0"/>
              <a:t>(</a:t>
            </a:r>
            <a:r>
              <a:rPr lang="ja-JP" altLang="en-US" sz="2000" smtClean="0"/>
              <a:t>西はりま天文台の</a:t>
            </a:r>
            <a:r>
              <a:rPr lang="en-US" altLang="ja-JP" sz="2000" smtClean="0"/>
              <a:t>60cm</a:t>
            </a:r>
            <a:r>
              <a:rPr lang="ja-JP" altLang="en-US" sz="2000" smtClean="0"/>
              <a:t>望遠鏡に冷却</a:t>
            </a:r>
            <a:r>
              <a:rPr lang="en-US" altLang="ja-JP" sz="2000" smtClean="0"/>
              <a:t>CCD</a:t>
            </a:r>
            <a:r>
              <a:rPr lang="ja-JP" altLang="en-US" sz="2000" smtClean="0"/>
              <a:t>を取り付け捜索 </a:t>
            </a:r>
            <a:r>
              <a:rPr lang="en-US" altLang="ja-JP" sz="2000" smtClean="0"/>
              <a:t>)</a:t>
            </a:r>
          </a:p>
          <a:p>
            <a:pPr eaLnBrk="1" hangingPunct="1">
              <a:buFont typeface="Wingdings" pitchFamily="2" charset="2"/>
              <a:buNone/>
            </a:pPr>
            <a:endParaRPr lang="en-US" altLang="ja-JP" sz="2000" smtClean="0"/>
          </a:p>
        </p:txBody>
      </p:sp>
      <p:sp>
        <p:nvSpPr>
          <p:cNvPr id="4100" name="AutoShape 10"/>
          <p:cNvSpPr>
            <a:spLocks noChangeArrowheads="1"/>
          </p:cNvSpPr>
          <p:nvPr/>
        </p:nvSpPr>
        <p:spPr bwMode="auto">
          <a:xfrm>
            <a:off x="395288" y="3644900"/>
            <a:ext cx="5473700" cy="2305050"/>
          </a:xfrm>
          <a:prstGeom prst="wedgeRoundRectCallout">
            <a:avLst>
              <a:gd name="adj1" fmla="val 64764"/>
              <a:gd name="adj2" fmla="val 31199"/>
              <a:gd name="adj3" fmla="val 16667"/>
            </a:avLst>
          </a:prstGeom>
          <a:solidFill>
            <a:srgbClr val="969696">
              <a:alpha val="65097"/>
            </a:srgbClr>
          </a:solidFill>
          <a:ln w="9525">
            <a:solidFill>
              <a:schemeClr val="tx1"/>
            </a:solidFill>
            <a:miter lim="800000"/>
            <a:headEnd/>
            <a:tailEnd/>
          </a:ln>
        </p:spPr>
        <p:txBody>
          <a:bodyPr/>
          <a:lstStyle/>
          <a:p>
            <a:r>
              <a:rPr lang="ja-JP" altLang="en-US"/>
              <a:t>メインベルトに存在する数十万以上の小惑星。</a:t>
            </a:r>
          </a:p>
          <a:p>
            <a:r>
              <a:rPr lang="ja-JP" altLang="en-US"/>
              <a:t>近年、パンスターズなど世界各地で</a:t>
            </a:r>
          </a:p>
          <a:p>
            <a:r>
              <a:rPr lang="ja-JP" altLang="en-US"/>
              <a:t>大規模プロジェクトが稼働し、</a:t>
            </a:r>
          </a:p>
          <a:p>
            <a:r>
              <a:rPr lang="ja-JP" altLang="en-US"/>
              <a:t>次々と新小惑星が発見されて、アマチュアにとって命名権を得ることは大変厳しい状況となったけれど、観測を継続することにより、</a:t>
            </a:r>
          </a:p>
          <a:p>
            <a:r>
              <a:rPr lang="ja-JP" altLang="en-US" b="1"/>
              <a:t>「新天体発見」</a:t>
            </a:r>
            <a:r>
              <a:rPr lang="ja-JP" altLang="en-US"/>
              <a:t>に挑戦していきたい</a:t>
            </a:r>
            <a:r>
              <a:rPr lang="en-US" altLang="ja-JP"/>
              <a:t>!!</a:t>
            </a:r>
          </a:p>
          <a:p>
            <a:endParaRPr lang="en-US" altLang="ja-JP"/>
          </a:p>
          <a:p>
            <a:endParaRPr lang="en-US" altLang="ja-JP"/>
          </a:p>
        </p:txBody>
      </p:sp>
      <p:pic>
        <p:nvPicPr>
          <p:cNvPr id="4101" name="Picture 11" descr="j0212957"/>
          <p:cNvPicPr>
            <a:picLocks noChangeAspect="1" noChangeArrowheads="1"/>
          </p:cNvPicPr>
          <p:nvPr/>
        </p:nvPicPr>
        <p:blipFill>
          <a:blip r:embed="rId2" cstate="print"/>
          <a:srcRect/>
          <a:stretch>
            <a:fillRect/>
          </a:stretch>
        </p:blipFill>
        <p:spPr bwMode="auto">
          <a:xfrm>
            <a:off x="6161088" y="4986338"/>
            <a:ext cx="2982912" cy="187166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lstStyle/>
          <a:p>
            <a:pPr eaLnBrk="1" hangingPunct="1"/>
            <a:r>
              <a:rPr lang="ja-JP" altLang="en-US" sz="4000" b="0" smtClean="0">
                <a:ea typeface="HGPｺﾞｼｯｸE" pitchFamily="50" charset="-128"/>
              </a:rPr>
              <a:t>観測状況</a:t>
            </a:r>
          </a:p>
        </p:txBody>
      </p:sp>
      <p:sp>
        <p:nvSpPr>
          <p:cNvPr id="5123" name="Rectangle 3"/>
          <p:cNvSpPr>
            <a:spLocks noGrp="1" noChangeArrowheads="1"/>
          </p:cNvSpPr>
          <p:nvPr>
            <p:ph type="body" idx="1"/>
          </p:nvPr>
        </p:nvSpPr>
        <p:spPr>
          <a:xfrm>
            <a:off x="827088" y="2349500"/>
            <a:ext cx="7993062" cy="4508500"/>
          </a:xfrm>
        </p:spPr>
        <p:txBody>
          <a:bodyPr/>
          <a:lstStyle/>
          <a:p>
            <a:pPr eaLnBrk="1" hangingPunct="1">
              <a:buFont typeface="Wingdings" pitchFamily="2" charset="2"/>
              <a:buNone/>
            </a:pPr>
            <a:r>
              <a:rPr lang="ja-JP" altLang="en-US" b="1" u="sng" smtClean="0"/>
              <a:t>場所</a:t>
            </a:r>
            <a:r>
              <a:rPr lang="ja-JP" altLang="en-US" b="1" smtClean="0"/>
              <a:t> </a:t>
            </a:r>
            <a:r>
              <a:rPr lang="ja-JP" altLang="en-US" smtClean="0"/>
              <a:t>   　西はりま天文台</a:t>
            </a:r>
            <a:r>
              <a:rPr lang="en-US" altLang="ja-JP" sz="1400" smtClean="0"/>
              <a:t>(</a:t>
            </a:r>
            <a:r>
              <a:rPr lang="ja-JP" altLang="en-US" sz="1400" smtClean="0"/>
              <a:t>北緯　</a:t>
            </a:r>
            <a:r>
              <a:rPr lang="en-US" altLang="ja-JP" sz="1400" smtClean="0"/>
              <a:t>35°0</a:t>
            </a:r>
            <a:r>
              <a:rPr lang="ja-JP" altLang="en-US" sz="1400" smtClean="0"/>
              <a:t>１</a:t>
            </a:r>
            <a:r>
              <a:rPr lang="en-US" altLang="ja-JP" sz="1400" smtClean="0"/>
              <a:t>′31″</a:t>
            </a:r>
            <a:r>
              <a:rPr lang="ja-JP" altLang="en-US" sz="1400" smtClean="0"/>
              <a:t>　東経　</a:t>
            </a:r>
            <a:r>
              <a:rPr lang="en-US" altLang="ja-JP" sz="1400" smtClean="0"/>
              <a:t>134°20′08″)</a:t>
            </a:r>
          </a:p>
          <a:p>
            <a:pPr eaLnBrk="1" hangingPunct="1">
              <a:buFont typeface="Wingdings" pitchFamily="2" charset="2"/>
              <a:buNone/>
            </a:pPr>
            <a:r>
              <a:rPr lang="ja-JP" altLang="en-US" b="1" u="sng" smtClean="0"/>
              <a:t>望遠鏡</a:t>
            </a:r>
            <a:r>
              <a:rPr lang="ja-JP" altLang="en-US" smtClean="0"/>
              <a:t>　口径：</a:t>
            </a:r>
            <a:r>
              <a:rPr lang="en-US" altLang="ja-JP" smtClean="0"/>
              <a:t>600mm</a:t>
            </a:r>
            <a:r>
              <a:rPr lang="ja-JP" altLang="en-US" smtClean="0"/>
              <a:t>　</a:t>
            </a:r>
          </a:p>
          <a:p>
            <a:pPr eaLnBrk="1" hangingPunct="1">
              <a:buFont typeface="Wingdings" pitchFamily="2" charset="2"/>
              <a:buNone/>
            </a:pPr>
            <a:r>
              <a:rPr lang="ja-JP" altLang="en-US" smtClean="0"/>
              <a:t>　　　　　 光学形式：カセグレン光学系　</a:t>
            </a:r>
          </a:p>
          <a:p>
            <a:pPr eaLnBrk="1" hangingPunct="1">
              <a:buFont typeface="Wingdings" pitchFamily="2" charset="2"/>
              <a:buNone/>
            </a:pPr>
            <a:r>
              <a:rPr lang="ja-JP" altLang="en-US" smtClean="0"/>
              <a:t>             合成焦点距離：</a:t>
            </a:r>
            <a:r>
              <a:rPr lang="en-US" altLang="ja-JP" smtClean="0"/>
              <a:t>7200mm</a:t>
            </a:r>
          </a:p>
          <a:p>
            <a:pPr eaLnBrk="1" hangingPunct="1">
              <a:buFont typeface="Wingdings" pitchFamily="2" charset="2"/>
              <a:buNone/>
            </a:pPr>
            <a:r>
              <a:rPr lang="en-US" altLang="ja-JP" smtClean="0"/>
              <a:t>              </a:t>
            </a:r>
            <a:r>
              <a:rPr lang="ja-JP" altLang="en-US" smtClean="0"/>
              <a:t>口径比：</a:t>
            </a:r>
            <a:r>
              <a:rPr lang="en-US" altLang="ja-JP" smtClean="0"/>
              <a:t>F12</a:t>
            </a:r>
            <a:r>
              <a:rPr lang="ja-JP" altLang="en-US" smtClean="0"/>
              <a:t>　</a:t>
            </a:r>
            <a:r>
              <a:rPr lang="ja-JP" altLang="en-US" sz="2000" smtClean="0"/>
              <a:t>（レデューサーにより</a:t>
            </a:r>
            <a:r>
              <a:rPr lang="en-US" altLang="ja-JP" sz="2000" smtClean="0"/>
              <a:t>F6</a:t>
            </a:r>
            <a:r>
              <a:rPr lang="ja-JP" altLang="en-US" sz="2000" smtClean="0"/>
              <a:t>に短縮）　</a:t>
            </a:r>
          </a:p>
          <a:p>
            <a:pPr eaLnBrk="1" hangingPunct="1">
              <a:buFont typeface="Wingdings" pitchFamily="2" charset="2"/>
              <a:buNone/>
            </a:pPr>
            <a:r>
              <a:rPr lang="ja-JP" altLang="en-US" smtClean="0"/>
              <a:t>              架台形式：赤道儀（フォーク）式</a:t>
            </a:r>
          </a:p>
          <a:p>
            <a:pPr eaLnBrk="1" hangingPunct="1">
              <a:buFont typeface="Wingdings" pitchFamily="2" charset="2"/>
              <a:buNone/>
            </a:pPr>
            <a:r>
              <a:rPr lang="ja-JP" altLang="en-US" b="1" u="sng" smtClean="0"/>
              <a:t>カメラ</a:t>
            </a:r>
            <a:r>
              <a:rPr lang="ja-JP" altLang="en-US" smtClean="0"/>
              <a:t>　   </a:t>
            </a:r>
            <a:r>
              <a:rPr lang="en-US" altLang="ja-JP" smtClean="0"/>
              <a:t>SBIG</a:t>
            </a:r>
            <a:r>
              <a:rPr lang="ja-JP" altLang="en-US" smtClean="0"/>
              <a:t>社製　</a:t>
            </a:r>
            <a:r>
              <a:rPr lang="en-US" altLang="ja-JP" smtClean="0"/>
              <a:t>ST9XE</a:t>
            </a:r>
          </a:p>
          <a:p>
            <a:pPr eaLnBrk="1" hangingPunct="1">
              <a:buFont typeface="Wingdings" pitchFamily="2" charset="2"/>
              <a:buNone/>
            </a:pPr>
            <a:r>
              <a:rPr lang="ja-JP" altLang="en-US" smtClean="0"/>
              <a:t>　　　　     </a:t>
            </a:r>
            <a:r>
              <a:rPr lang="ja-JP" altLang="en-US" sz="2000" smtClean="0"/>
              <a:t>画素数　</a:t>
            </a:r>
            <a:r>
              <a:rPr lang="en-US" altLang="ja-JP" sz="2000" smtClean="0"/>
              <a:t>10.2×10.2mm</a:t>
            </a:r>
            <a:r>
              <a:rPr lang="ja-JP" altLang="en-US" sz="2000" smtClean="0"/>
              <a:t>　</a:t>
            </a:r>
            <a:r>
              <a:rPr lang="en-US" altLang="ja-JP" sz="2000" smtClean="0"/>
              <a:t>512×512</a:t>
            </a:r>
            <a:r>
              <a:rPr lang="ja-JP" altLang="en-US" sz="2000" smtClean="0"/>
              <a:t>画素（</a:t>
            </a:r>
            <a:r>
              <a:rPr lang="en-US" altLang="ja-JP" sz="2000" smtClean="0"/>
              <a:t>20μ</a:t>
            </a:r>
            <a:r>
              <a:rPr lang="ja-JP" altLang="en-US" sz="2000" smtClean="0"/>
              <a:t>角） </a:t>
            </a:r>
          </a:p>
          <a:p>
            <a:pPr eaLnBrk="1" hangingPunct="1">
              <a:buFont typeface="Wingdings" pitchFamily="2" charset="2"/>
              <a:buNone/>
            </a:pPr>
            <a:r>
              <a:rPr lang="ja-JP" altLang="en-US" sz="2000" smtClean="0"/>
              <a:t>                    視野</a:t>
            </a:r>
            <a:r>
              <a:rPr lang="en-US" altLang="ja-JP" sz="2000" smtClean="0"/>
              <a:t>10</a:t>
            </a:r>
            <a:r>
              <a:rPr lang="ja-JP" altLang="en-US" sz="2000" smtClean="0"/>
              <a:t>分角</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pPr eaLnBrk="1" hangingPunct="1"/>
            <a:r>
              <a:rPr lang="ja-JP" altLang="en-US" sz="4000" smtClean="0"/>
              <a:t>観測時期</a:t>
            </a:r>
            <a:r>
              <a:rPr lang="ja-JP" altLang="en-US" sz="3200" smtClean="0"/>
              <a:t>と</a:t>
            </a:r>
            <a:r>
              <a:rPr lang="ja-JP" altLang="en-US" sz="4000" smtClean="0"/>
              <a:t>捜索対象領域</a:t>
            </a:r>
            <a:r>
              <a:rPr lang="ja-JP" altLang="en-US" smtClean="0"/>
              <a:t> </a:t>
            </a:r>
          </a:p>
        </p:txBody>
      </p:sp>
      <p:sp>
        <p:nvSpPr>
          <p:cNvPr id="6147" name="Rectangle 3"/>
          <p:cNvSpPr>
            <a:spLocks noGrp="1" noChangeArrowheads="1"/>
          </p:cNvSpPr>
          <p:nvPr>
            <p:ph type="body" idx="1"/>
          </p:nvPr>
        </p:nvSpPr>
        <p:spPr>
          <a:xfrm>
            <a:off x="1042988" y="2565400"/>
            <a:ext cx="7693025" cy="3724275"/>
          </a:xfrm>
        </p:spPr>
        <p:txBody>
          <a:bodyPr/>
          <a:lstStyle/>
          <a:p>
            <a:pPr eaLnBrk="1" hangingPunct="1">
              <a:buFont typeface="Wingdings" pitchFamily="2" charset="2"/>
              <a:buNone/>
            </a:pPr>
            <a:r>
              <a:rPr lang="ja-JP" altLang="en-US" sz="3200" b="1" u="sng" smtClean="0"/>
              <a:t>時期</a:t>
            </a:r>
            <a:r>
              <a:rPr lang="ja-JP" altLang="en-US" sz="3200" smtClean="0"/>
              <a:t>　</a:t>
            </a:r>
            <a:r>
              <a:rPr lang="ja-JP" altLang="en-US" smtClean="0"/>
              <a:t>月齢</a:t>
            </a:r>
            <a:r>
              <a:rPr lang="ja-JP" altLang="en-US" sz="2400" smtClean="0"/>
              <a:t>２５</a:t>
            </a:r>
            <a:r>
              <a:rPr lang="ja-JP" altLang="en-US" smtClean="0"/>
              <a:t>～４程度の月明の</a:t>
            </a:r>
          </a:p>
          <a:p>
            <a:pPr eaLnBrk="1" hangingPunct="1">
              <a:buFont typeface="Wingdings" pitchFamily="2" charset="2"/>
              <a:buNone/>
            </a:pPr>
            <a:r>
              <a:rPr lang="ja-JP" altLang="en-US" smtClean="0"/>
              <a:t>            影響が少ない時を選ぶ</a:t>
            </a:r>
            <a:r>
              <a:rPr lang="ja-JP" altLang="en-US" sz="3200" smtClean="0"/>
              <a:t> </a:t>
            </a:r>
          </a:p>
          <a:p>
            <a:pPr eaLnBrk="1" hangingPunct="1">
              <a:buFont typeface="Wingdings" pitchFamily="2" charset="2"/>
              <a:buNone/>
            </a:pPr>
            <a:r>
              <a:rPr lang="ja-JP" altLang="en-US" sz="800" smtClean="0"/>
              <a:t>　</a:t>
            </a:r>
          </a:p>
          <a:p>
            <a:pPr eaLnBrk="1" hangingPunct="1">
              <a:buFont typeface="Wingdings" pitchFamily="2" charset="2"/>
              <a:buNone/>
            </a:pPr>
            <a:r>
              <a:rPr lang="ja-JP" altLang="en-US" sz="3200" u="sng" smtClean="0"/>
              <a:t>撮像領域</a:t>
            </a:r>
            <a:r>
              <a:rPr lang="ja-JP" altLang="en-US" sz="3200" smtClean="0"/>
              <a:t> 　・</a:t>
            </a:r>
            <a:r>
              <a:rPr lang="ja-JP" altLang="en-US" smtClean="0"/>
              <a:t>衝の位置より東、光度が大きく、</a:t>
            </a:r>
          </a:p>
          <a:p>
            <a:pPr eaLnBrk="1" hangingPunct="1">
              <a:buFont typeface="Wingdings" pitchFamily="2" charset="2"/>
              <a:buNone/>
            </a:pPr>
            <a:r>
              <a:rPr lang="ja-JP" altLang="en-US" smtClean="0"/>
              <a:t>　　　　　　　　  　追跡観測がしやすいため </a:t>
            </a:r>
          </a:p>
          <a:p>
            <a:pPr eaLnBrk="1" hangingPunct="1">
              <a:buFont typeface="Wingdings" pitchFamily="2" charset="2"/>
              <a:buNone/>
            </a:pPr>
            <a:r>
              <a:rPr lang="ja-JP" altLang="en-US" smtClean="0"/>
              <a:t>　　　　　　　　 ・光害を避けるため黄道面より</a:t>
            </a:r>
          </a:p>
          <a:p>
            <a:pPr eaLnBrk="1" hangingPunct="1">
              <a:buFont typeface="Wingdings" pitchFamily="2" charset="2"/>
              <a:buNone/>
            </a:pPr>
            <a:r>
              <a:rPr lang="ja-JP" altLang="en-US" smtClean="0"/>
              <a:t>                     　</a:t>
            </a:r>
            <a:r>
              <a:rPr lang="en-US" altLang="ja-JP" smtClean="0"/>
              <a:t>10°</a:t>
            </a:r>
            <a:r>
              <a:rPr lang="ja-JP" altLang="en-US" smtClean="0"/>
              <a:t>程度北側の領域を撮影</a:t>
            </a:r>
          </a:p>
        </p:txBody>
      </p:sp>
    </p:spTree>
  </p:cSld>
  <p:clrMapOvr>
    <a:masterClrMapping/>
  </p:clrMapOvr>
  <p:transition>
    <p:push/>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pPr eaLnBrk="1" hangingPunct="1"/>
            <a:r>
              <a:rPr lang="ja-JP" altLang="en-US" sz="4000" b="0" smtClean="0">
                <a:ea typeface="HGPｺﾞｼｯｸE" pitchFamily="50" charset="-128"/>
              </a:rPr>
              <a:t>観測日</a:t>
            </a:r>
          </a:p>
        </p:txBody>
      </p:sp>
      <p:sp>
        <p:nvSpPr>
          <p:cNvPr id="7171" name="Rectangle 3"/>
          <p:cNvSpPr>
            <a:spLocks noGrp="1" noChangeArrowheads="1"/>
          </p:cNvSpPr>
          <p:nvPr>
            <p:ph type="body" idx="1"/>
          </p:nvPr>
        </p:nvSpPr>
        <p:spPr>
          <a:xfrm>
            <a:off x="838200" y="2565400"/>
            <a:ext cx="8305800" cy="3724275"/>
          </a:xfrm>
        </p:spPr>
        <p:txBody>
          <a:bodyPr/>
          <a:lstStyle/>
          <a:p>
            <a:pPr eaLnBrk="1" hangingPunct="1">
              <a:buFont typeface="Wingdings" pitchFamily="2" charset="2"/>
              <a:buNone/>
            </a:pPr>
            <a:r>
              <a:rPr lang="ja-JP" altLang="en-US" b="1" u="sng" smtClean="0"/>
              <a:t>９月３日</a:t>
            </a:r>
            <a:r>
              <a:rPr lang="en-US" altLang="ja-JP" b="1" u="sng" smtClean="0"/>
              <a:t>(</a:t>
            </a:r>
            <a:r>
              <a:rPr lang="ja-JP" altLang="en-US" b="1" u="sng" smtClean="0"/>
              <a:t>金</a:t>
            </a:r>
            <a:r>
              <a:rPr lang="en-US" altLang="ja-JP" b="1" u="sng" smtClean="0"/>
              <a:t>)</a:t>
            </a:r>
            <a:r>
              <a:rPr lang="en-US" altLang="ja-JP" smtClean="0">
                <a:ea typeface="Batang" pitchFamily="18" charset="-127"/>
              </a:rPr>
              <a:t> </a:t>
            </a:r>
            <a:r>
              <a:rPr lang="ja-JP" altLang="en-US" sz="2400" smtClean="0"/>
              <a:t>望遠鏡の機材の操作方法の習得</a:t>
            </a:r>
            <a:r>
              <a:rPr lang="ja-JP" altLang="en-US" smtClean="0"/>
              <a:t> </a:t>
            </a:r>
          </a:p>
          <a:p>
            <a:pPr eaLnBrk="1" hangingPunct="1">
              <a:buFont typeface="Wingdings" pitchFamily="2" charset="2"/>
              <a:buNone/>
            </a:pPr>
            <a:endParaRPr lang="ja-JP" altLang="en-US" sz="1000" smtClean="0">
              <a:ea typeface="Batang" pitchFamily="18" charset="-127"/>
            </a:endParaRPr>
          </a:p>
          <a:p>
            <a:pPr eaLnBrk="1" hangingPunct="1">
              <a:buFont typeface="Wingdings" pitchFamily="2" charset="2"/>
              <a:buNone/>
            </a:pPr>
            <a:r>
              <a:rPr lang="en-US" altLang="ja-JP" b="1" u="sng" smtClean="0"/>
              <a:t>11</a:t>
            </a:r>
            <a:r>
              <a:rPr lang="ja-JP" altLang="en-US" b="1" u="sng" smtClean="0"/>
              <a:t>月５日</a:t>
            </a:r>
            <a:r>
              <a:rPr lang="en-US" altLang="ja-JP" b="1" u="sng" smtClean="0"/>
              <a:t>(</a:t>
            </a:r>
            <a:r>
              <a:rPr lang="ja-JP" altLang="en-US" b="1" u="sng" smtClean="0"/>
              <a:t>金</a:t>
            </a:r>
            <a:r>
              <a:rPr lang="en-US" altLang="ja-JP" b="1" u="sng" smtClean="0"/>
              <a:t>)</a:t>
            </a:r>
            <a:r>
              <a:rPr lang="en-US" altLang="ja-JP" smtClean="0"/>
              <a:t> </a:t>
            </a:r>
            <a:r>
              <a:rPr lang="ja-JP" altLang="en-US" sz="2400" smtClean="0"/>
              <a:t>既知小惑星を視野に入れた撮像 </a:t>
            </a:r>
          </a:p>
          <a:p>
            <a:pPr eaLnBrk="1" hangingPunct="1">
              <a:buFont typeface="Wingdings" pitchFamily="2" charset="2"/>
              <a:buNone/>
            </a:pPr>
            <a:r>
              <a:rPr lang="ja-JP" altLang="en-US" sz="1400" smtClean="0"/>
              <a:t>                                              </a:t>
            </a:r>
            <a:r>
              <a:rPr lang="ja-JP" altLang="en-US" sz="1800" smtClean="0"/>
              <a:t>撮像領域　</a:t>
            </a:r>
            <a:r>
              <a:rPr lang="en-US" altLang="ja-JP" sz="1800" smtClean="0"/>
              <a:t>01 06 39.2    +28 08 08  </a:t>
            </a:r>
            <a:r>
              <a:rPr lang="ja-JP" altLang="en-US" sz="1800" smtClean="0"/>
              <a:t>小惑星</a:t>
            </a:r>
            <a:r>
              <a:rPr lang="en-US" altLang="ja-JP" sz="1800" smtClean="0"/>
              <a:t>(705) Erminia</a:t>
            </a:r>
          </a:p>
          <a:p>
            <a:pPr eaLnBrk="1" hangingPunct="1">
              <a:buFont typeface="Wingdings" pitchFamily="2" charset="2"/>
              <a:buNone/>
            </a:pPr>
            <a:r>
              <a:rPr lang="ja-JP" altLang="en-US" sz="1600" smtClean="0"/>
              <a:t>　　　　　　　　　　　　　　　　　　　　　　　　　　　　　　　　　　　　　　　　　　　　　　　　　　　　　　　　　ｅｔｃ</a:t>
            </a:r>
          </a:p>
          <a:p>
            <a:pPr eaLnBrk="1" hangingPunct="1">
              <a:buFont typeface="Wingdings" pitchFamily="2" charset="2"/>
              <a:buNone/>
            </a:pPr>
            <a:r>
              <a:rPr lang="ja-JP" altLang="en-US" smtClean="0"/>
              <a:t>　　　</a:t>
            </a:r>
            <a:r>
              <a:rPr lang="ja-JP" altLang="en-US" b="1" u="sng" smtClean="0"/>
              <a:t>６日</a:t>
            </a:r>
            <a:r>
              <a:rPr lang="en-US" altLang="ja-JP" b="1" u="sng" smtClean="0"/>
              <a:t>(</a:t>
            </a:r>
            <a:r>
              <a:rPr lang="ja-JP" altLang="en-US" b="1" u="sng" smtClean="0"/>
              <a:t>土</a:t>
            </a:r>
            <a:r>
              <a:rPr lang="en-US" altLang="ja-JP" b="1" u="sng" smtClean="0"/>
              <a:t>)</a:t>
            </a:r>
            <a:r>
              <a:rPr lang="en-US" altLang="ja-JP" smtClean="0"/>
              <a:t> </a:t>
            </a:r>
            <a:r>
              <a:rPr lang="ja-JP" altLang="en-US" sz="2000" smtClean="0"/>
              <a:t>前日</a:t>
            </a:r>
            <a:r>
              <a:rPr lang="en-US" altLang="ja-JP" sz="2000" smtClean="0"/>
              <a:t>,11</a:t>
            </a:r>
            <a:r>
              <a:rPr lang="ja-JP" altLang="en-US" sz="2000" smtClean="0"/>
              <a:t>月</a:t>
            </a:r>
            <a:r>
              <a:rPr lang="en-US" altLang="ja-JP" sz="2000" smtClean="0"/>
              <a:t>5</a:t>
            </a:r>
            <a:r>
              <a:rPr lang="ja-JP" altLang="en-US" sz="2000" smtClean="0"/>
              <a:t>日と同じ既知天体を視野中心に撮影</a:t>
            </a:r>
          </a:p>
          <a:p>
            <a:pPr eaLnBrk="1" hangingPunct="1">
              <a:buFont typeface="Wingdings" pitchFamily="2" charset="2"/>
              <a:buNone/>
            </a:pPr>
            <a:endParaRPr lang="ja-JP" altLang="en-US" sz="900" smtClean="0"/>
          </a:p>
          <a:p>
            <a:pPr eaLnBrk="1" hangingPunct="1">
              <a:buFont typeface="Wingdings" pitchFamily="2" charset="2"/>
              <a:buNone/>
            </a:pPr>
            <a:r>
              <a:rPr lang="ja-JP" altLang="en-US" b="1" u="sng" smtClean="0"/>
              <a:t>１月６日</a:t>
            </a:r>
            <a:r>
              <a:rPr lang="en-US" altLang="ja-JP" b="1" u="sng" smtClean="0"/>
              <a:t>(</a:t>
            </a:r>
            <a:r>
              <a:rPr lang="ja-JP" altLang="en-US" b="1" u="sng" smtClean="0"/>
              <a:t>木</a:t>
            </a:r>
            <a:r>
              <a:rPr lang="en-US" altLang="ja-JP" b="1" u="sng" smtClean="0"/>
              <a:t>)</a:t>
            </a:r>
            <a:r>
              <a:rPr lang="en-US" altLang="ja-JP" smtClean="0"/>
              <a:t> </a:t>
            </a:r>
            <a:r>
              <a:rPr lang="ja-JP" altLang="en-US" sz="2400" smtClean="0"/>
              <a:t>新天体発見のための撮像</a:t>
            </a:r>
            <a:r>
              <a:rPr lang="ja-JP" altLang="en-US" smtClean="0"/>
              <a:t> </a:t>
            </a:r>
          </a:p>
          <a:p>
            <a:pPr eaLnBrk="1" hangingPunct="1">
              <a:buFont typeface="Wingdings" pitchFamily="2" charset="2"/>
              <a:buNone/>
            </a:pPr>
            <a:r>
              <a:rPr lang="ja-JP" altLang="en-US" sz="1800" smtClean="0"/>
              <a:t>　　　　　　　　　　　　　　　撮像領域　</a:t>
            </a:r>
            <a:r>
              <a:rPr lang="en-US" altLang="ja-JP" sz="1800" smtClean="0"/>
              <a:t>06 30 00</a:t>
            </a:r>
            <a:r>
              <a:rPr lang="ja-JP" altLang="en-US" sz="1800" smtClean="0"/>
              <a:t>　</a:t>
            </a:r>
            <a:r>
              <a:rPr lang="en-US" altLang="ja-JP" sz="1800" smtClean="0"/>
              <a:t>+12</a:t>
            </a:r>
            <a:r>
              <a:rPr lang="ja-JP" altLang="en-US" sz="1800" smtClean="0"/>
              <a:t>　</a:t>
            </a:r>
            <a:r>
              <a:rPr lang="en-US" altLang="ja-JP" sz="1800" smtClean="0"/>
              <a:t>00</a:t>
            </a:r>
            <a:r>
              <a:rPr lang="ja-JP" altLang="en-US" sz="1800" smtClean="0"/>
              <a:t>　</a:t>
            </a:r>
            <a:r>
              <a:rPr lang="en-US" altLang="ja-JP" sz="1800" smtClean="0"/>
              <a:t>00</a:t>
            </a:r>
            <a:r>
              <a:rPr lang="ja-JP" altLang="en-US" sz="1800" smtClean="0"/>
              <a:t>など</a:t>
            </a:r>
            <a:r>
              <a:rPr lang="en-US" altLang="ja-JP" sz="1800" smtClean="0"/>
              <a:t>3</a:t>
            </a:r>
            <a:r>
              <a:rPr lang="ja-JP" altLang="en-US" sz="1800" smtClean="0"/>
              <a:t>視野</a:t>
            </a:r>
          </a:p>
          <a:p>
            <a:pPr eaLnBrk="1" hangingPunct="1">
              <a:buFont typeface="Wingdings" pitchFamily="2" charset="2"/>
              <a:buNone/>
            </a:pPr>
            <a:endParaRPr lang="en-US" altLang="ja-JP"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pPr eaLnBrk="1" hangingPunct="1"/>
            <a:r>
              <a:rPr lang="ja-JP" altLang="en-US" sz="4000" b="0" smtClean="0">
                <a:ea typeface="HGPｺﾞｼｯｸE" pitchFamily="50" charset="-128"/>
              </a:rPr>
              <a:t>撮影枚数</a:t>
            </a:r>
          </a:p>
        </p:txBody>
      </p:sp>
      <p:sp>
        <p:nvSpPr>
          <p:cNvPr id="8195" name="Rectangle 3"/>
          <p:cNvSpPr>
            <a:spLocks noGrp="1" noChangeArrowheads="1"/>
          </p:cNvSpPr>
          <p:nvPr>
            <p:ph type="body" idx="1"/>
          </p:nvPr>
        </p:nvSpPr>
        <p:spPr>
          <a:xfrm>
            <a:off x="912813" y="2562225"/>
            <a:ext cx="7281862" cy="949325"/>
          </a:xfrm>
        </p:spPr>
        <p:txBody>
          <a:bodyPr/>
          <a:lstStyle/>
          <a:p>
            <a:pPr eaLnBrk="1" hangingPunct="1">
              <a:lnSpc>
                <a:spcPct val="90000"/>
              </a:lnSpc>
              <a:buFont typeface="Wingdings" pitchFamily="2" charset="2"/>
              <a:buNone/>
            </a:pPr>
            <a:r>
              <a:rPr lang="ja-JP" altLang="en-US" smtClean="0"/>
              <a:t>１つの視野につき露出２分</a:t>
            </a:r>
            <a:r>
              <a:rPr lang="en-US" altLang="ja-JP" smtClean="0"/>
              <a:t>×20</a:t>
            </a:r>
            <a:r>
              <a:rPr lang="ja-JP" altLang="en-US" smtClean="0"/>
              <a:t>～</a:t>
            </a:r>
            <a:r>
              <a:rPr lang="en-US" altLang="ja-JP" smtClean="0"/>
              <a:t>30</a:t>
            </a:r>
            <a:r>
              <a:rPr lang="ja-JP" altLang="en-US" smtClean="0"/>
              <a:t>枚</a:t>
            </a:r>
          </a:p>
          <a:p>
            <a:pPr algn="r" eaLnBrk="1" hangingPunct="1">
              <a:lnSpc>
                <a:spcPct val="90000"/>
              </a:lnSpc>
              <a:buFont typeface="Wingdings" pitchFamily="2" charset="2"/>
              <a:buNone/>
            </a:pPr>
            <a:r>
              <a:rPr lang="ja-JP" altLang="en-US" sz="2400" smtClean="0"/>
              <a:t>（撮影条件に応じて変更）</a:t>
            </a:r>
          </a:p>
          <a:p>
            <a:pPr eaLnBrk="1" hangingPunct="1">
              <a:lnSpc>
                <a:spcPct val="90000"/>
              </a:lnSpc>
              <a:buFont typeface="Wingdings" pitchFamily="2" charset="2"/>
              <a:buNone/>
            </a:pPr>
            <a:endParaRPr lang="en-US" altLang="ja-JP" smtClean="0"/>
          </a:p>
        </p:txBody>
      </p:sp>
      <p:pic>
        <p:nvPicPr>
          <p:cNvPr id="8196" name="Picture 4" descr="sho695002"/>
          <p:cNvPicPr>
            <a:picLocks noChangeAspect="1" noChangeArrowheads="1"/>
          </p:cNvPicPr>
          <p:nvPr/>
        </p:nvPicPr>
        <p:blipFill>
          <a:blip r:embed="rId2" cstate="print"/>
          <a:srcRect/>
          <a:stretch>
            <a:fillRect/>
          </a:stretch>
        </p:blipFill>
        <p:spPr bwMode="auto">
          <a:xfrm>
            <a:off x="971550" y="3573463"/>
            <a:ext cx="3151188" cy="3068637"/>
          </a:xfrm>
          <a:prstGeom prst="rect">
            <a:avLst/>
          </a:prstGeom>
          <a:noFill/>
          <a:ln w="9525">
            <a:solidFill>
              <a:schemeClr val="tx1"/>
            </a:solidFill>
            <a:miter lim="800000"/>
            <a:headEnd/>
            <a:tailEnd/>
          </a:ln>
        </p:spPr>
      </p:pic>
      <p:pic>
        <p:nvPicPr>
          <p:cNvPr id="8197" name="Picture 5" descr="sho705009"/>
          <p:cNvPicPr>
            <a:picLocks noChangeAspect="1" noChangeArrowheads="1"/>
          </p:cNvPicPr>
          <p:nvPr/>
        </p:nvPicPr>
        <p:blipFill>
          <a:blip r:embed="rId3" cstate="print"/>
          <a:srcRect/>
          <a:stretch>
            <a:fillRect/>
          </a:stretch>
        </p:blipFill>
        <p:spPr bwMode="auto">
          <a:xfrm>
            <a:off x="4427538" y="3573463"/>
            <a:ext cx="3148012" cy="3078162"/>
          </a:xfrm>
          <a:prstGeom prst="rect">
            <a:avLst/>
          </a:prstGeom>
          <a:noFill/>
          <a:ln w="9525">
            <a:solidFill>
              <a:schemeClr val="tx1"/>
            </a:solidFill>
            <a:miter lim="800000"/>
            <a:headEnd/>
            <a:tailEnd/>
          </a:ln>
        </p:spPr>
      </p:pic>
      <p:sp>
        <p:nvSpPr>
          <p:cNvPr id="8198" name="AutoShape 6"/>
          <p:cNvSpPr>
            <a:spLocks noChangeArrowheads="1"/>
          </p:cNvSpPr>
          <p:nvPr/>
        </p:nvSpPr>
        <p:spPr bwMode="auto">
          <a:xfrm>
            <a:off x="8027988" y="3644900"/>
            <a:ext cx="936625" cy="2449513"/>
          </a:xfrm>
          <a:prstGeom prst="wedgeRoundRectCallout">
            <a:avLst>
              <a:gd name="adj1" fmla="val -123222"/>
              <a:gd name="adj2" fmla="val 46630"/>
              <a:gd name="adj3" fmla="val 16667"/>
            </a:avLst>
          </a:prstGeom>
          <a:solidFill>
            <a:srgbClr val="969696">
              <a:alpha val="59999"/>
            </a:srgbClr>
          </a:solidFill>
          <a:ln w="9525">
            <a:solidFill>
              <a:schemeClr val="tx1"/>
            </a:solidFill>
            <a:miter lim="800000"/>
            <a:headEnd/>
            <a:tailEnd/>
          </a:ln>
        </p:spPr>
        <p:txBody>
          <a:bodyPr vert="eaVert"/>
          <a:lstStyle/>
          <a:p>
            <a:pPr algn="ctr"/>
            <a:r>
              <a:rPr lang="ja-JP" altLang="en-US" sz="2400" b="1"/>
              <a:t>実際に撮影した画像</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pPr eaLnBrk="1" hangingPunct="1"/>
            <a:r>
              <a:rPr lang="ja-JP" altLang="en-US" sz="4000" b="0" smtClean="0">
                <a:ea typeface="HGPｺﾞｼｯｸE" pitchFamily="50" charset="-128"/>
              </a:rPr>
              <a:t>解析ソフト</a:t>
            </a:r>
          </a:p>
        </p:txBody>
      </p:sp>
      <p:sp>
        <p:nvSpPr>
          <p:cNvPr id="9219" name="Rectangle 3"/>
          <p:cNvSpPr>
            <a:spLocks noGrp="1" noChangeArrowheads="1"/>
          </p:cNvSpPr>
          <p:nvPr>
            <p:ph type="body" idx="1"/>
          </p:nvPr>
        </p:nvSpPr>
        <p:spPr>
          <a:xfrm>
            <a:off x="827088" y="2565400"/>
            <a:ext cx="7158037" cy="1096963"/>
          </a:xfrm>
        </p:spPr>
        <p:txBody>
          <a:bodyPr/>
          <a:lstStyle/>
          <a:p>
            <a:pPr eaLnBrk="1" hangingPunct="1"/>
            <a:r>
              <a:rPr lang="ja-JP" altLang="en-US" b="1" smtClean="0"/>
              <a:t>ステラハンタープロフェッショナル</a:t>
            </a:r>
            <a:r>
              <a:rPr lang="ja-JP" altLang="en-US" sz="1800" smtClean="0"/>
              <a:t>（アストロアーツ）</a:t>
            </a:r>
          </a:p>
          <a:p>
            <a:pPr eaLnBrk="1" hangingPunct="1"/>
            <a:r>
              <a:rPr lang="ja-JP" altLang="en-US" b="1" smtClean="0"/>
              <a:t>小惑星探査ソフトウェア</a:t>
            </a:r>
            <a:r>
              <a:rPr lang="ja-JP" altLang="en-US" sz="1800" smtClean="0"/>
              <a:t>（日本宇宙フォーラム）</a:t>
            </a:r>
          </a:p>
        </p:txBody>
      </p:sp>
      <p:grpSp>
        <p:nvGrpSpPr>
          <p:cNvPr id="2" name="Group 24"/>
          <p:cNvGrpSpPr>
            <a:grpSpLocks/>
          </p:cNvGrpSpPr>
          <p:nvPr/>
        </p:nvGrpSpPr>
        <p:grpSpPr bwMode="auto">
          <a:xfrm>
            <a:off x="250825" y="5157788"/>
            <a:ext cx="8532813" cy="1470025"/>
            <a:chOff x="158" y="3249"/>
            <a:chExt cx="5375" cy="926"/>
          </a:xfrm>
        </p:grpSpPr>
        <p:pic>
          <p:nvPicPr>
            <p:cNvPr id="9239" name="Picture 6" descr="image01"/>
            <p:cNvPicPr>
              <a:picLocks noChangeAspect="1" noChangeArrowheads="1"/>
            </p:cNvPicPr>
            <p:nvPr/>
          </p:nvPicPr>
          <p:blipFill>
            <a:blip r:embed="rId2" cstate="print"/>
            <a:srcRect/>
            <a:stretch>
              <a:fillRect/>
            </a:stretch>
          </p:blipFill>
          <p:spPr bwMode="auto">
            <a:xfrm>
              <a:off x="158" y="3261"/>
              <a:ext cx="1258" cy="913"/>
            </a:xfrm>
            <a:prstGeom prst="rect">
              <a:avLst/>
            </a:prstGeom>
            <a:noFill/>
            <a:ln w="9525">
              <a:noFill/>
              <a:miter lim="800000"/>
              <a:headEnd/>
              <a:tailEnd/>
            </a:ln>
          </p:spPr>
        </p:pic>
        <p:pic>
          <p:nvPicPr>
            <p:cNvPr id="9240" name="Picture 7" descr="image02"/>
            <p:cNvPicPr>
              <a:picLocks noChangeAspect="1" noChangeArrowheads="1"/>
            </p:cNvPicPr>
            <p:nvPr/>
          </p:nvPicPr>
          <p:blipFill>
            <a:blip r:embed="rId3" cstate="print"/>
            <a:srcRect/>
            <a:stretch>
              <a:fillRect/>
            </a:stretch>
          </p:blipFill>
          <p:spPr bwMode="auto">
            <a:xfrm>
              <a:off x="1565" y="3249"/>
              <a:ext cx="1284" cy="926"/>
            </a:xfrm>
            <a:prstGeom prst="rect">
              <a:avLst/>
            </a:prstGeom>
            <a:noFill/>
            <a:ln w="9525">
              <a:noFill/>
              <a:miter lim="800000"/>
              <a:headEnd/>
              <a:tailEnd/>
            </a:ln>
          </p:spPr>
        </p:pic>
        <p:pic>
          <p:nvPicPr>
            <p:cNvPr id="9241" name="Picture 8" descr="image03"/>
            <p:cNvPicPr>
              <a:picLocks noChangeAspect="1" noChangeArrowheads="1"/>
            </p:cNvPicPr>
            <p:nvPr/>
          </p:nvPicPr>
          <p:blipFill>
            <a:blip r:embed="rId4" cstate="print"/>
            <a:srcRect/>
            <a:stretch>
              <a:fillRect/>
            </a:stretch>
          </p:blipFill>
          <p:spPr bwMode="auto">
            <a:xfrm>
              <a:off x="2925" y="3249"/>
              <a:ext cx="1225" cy="910"/>
            </a:xfrm>
            <a:prstGeom prst="rect">
              <a:avLst/>
            </a:prstGeom>
            <a:noFill/>
            <a:ln w="9525">
              <a:noFill/>
              <a:miter lim="800000"/>
              <a:headEnd/>
              <a:tailEnd/>
            </a:ln>
          </p:spPr>
        </p:pic>
        <p:pic>
          <p:nvPicPr>
            <p:cNvPr id="9242" name="Picture 9" descr="image04"/>
            <p:cNvPicPr>
              <a:picLocks noChangeAspect="1" noChangeArrowheads="1"/>
            </p:cNvPicPr>
            <p:nvPr/>
          </p:nvPicPr>
          <p:blipFill>
            <a:blip r:embed="rId5" cstate="print"/>
            <a:srcRect/>
            <a:stretch>
              <a:fillRect/>
            </a:stretch>
          </p:blipFill>
          <p:spPr bwMode="auto">
            <a:xfrm>
              <a:off x="4286" y="3249"/>
              <a:ext cx="1247" cy="905"/>
            </a:xfrm>
            <a:prstGeom prst="rect">
              <a:avLst/>
            </a:prstGeom>
            <a:noFill/>
            <a:ln w="9525">
              <a:noFill/>
              <a:miter lim="800000"/>
              <a:headEnd/>
              <a:tailEnd/>
            </a:ln>
          </p:spPr>
        </p:pic>
      </p:grpSp>
      <p:grpSp>
        <p:nvGrpSpPr>
          <p:cNvPr id="3" name="Group 27"/>
          <p:cNvGrpSpPr>
            <a:grpSpLocks/>
          </p:cNvGrpSpPr>
          <p:nvPr/>
        </p:nvGrpSpPr>
        <p:grpSpPr bwMode="auto">
          <a:xfrm>
            <a:off x="900113" y="3644900"/>
            <a:ext cx="7197725" cy="1228725"/>
            <a:chOff x="567" y="2296"/>
            <a:chExt cx="4534" cy="774"/>
          </a:xfrm>
        </p:grpSpPr>
        <p:pic>
          <p:nvPicPr>
            <p:cNvPr id="9235" name="Picture 10" descr="image05"/>
            <p:cNvPicPr>
              <a:picLocks noChangeAspect="1" noChangeArrowheads="1"/>
            </p:cNvPicPr>
            <p:nvPr/>
          </p:nvPicPr>
          <p:blipFill>
            <a:blip r:embed="rId6" cstate="print"/>
            <a:srcRect/>
            <a:stretch>
              <a:fillRect/>
            </a:stretch>
          </p:blipFill>
          <p:spPr bwMode="auto">
            <a:xfrm>
              <a:off x="567" y="2296"/>
              <a:ext cx="924" cy="774"/>
            </a:xfrm>
            <a:prstGeom prst="rect">
              <a:avLst/>
            </a:prstGeom>
            <a:noFill/>
            <a:ln w="9525">
              <a:noFill/>
              <a:miter lim="800000"/>
              <a:headEnd/>
              <a:tailEnd/>
            </a:ln>
          </p:spPr>
        </p:pic>
        <p:pic>
          <p:nvPicPr>
            <p:cNvPr id="9236" name="Picture 11" descr="image06"/>
            <p:cNvPicPr>
              <a:picLocks noChangeAspect="1" noChangeArrowheads="1"/>
            </p:cNvPicPr>
            <p:nvPr/>
          </p:nvPicPr>
          <p:blipFill>
            <a:blip r:embed="rId7" cstate="print"/>
            <a:srcRect/>
            <a:stretch>
              <a:fillRect/>
            </a:stretch>
          </p:blipFill>
          <p:spPr bwMode="auto">
            <a:xfrm>
              <a:off x="1882" y="2296"/>
              <a:ext cx="900" cy="774"/>
            </a:xfrm>
            <a:prstGeom prst="rect">
              <a:avLst/>
            </a:prstGeom>
            <a:noFill/>
            <a:ln w="9525">
              <a:noFill/>
              <a:miter lim="800000"/>
              <a:headEnd/>
              <a:tailEnd/>
            </a:ln>
          </p:spPr>
        </p:pic>
        <p:pic>
          <p:nvPicPr>
            <p:cNvPr id="9237" name="Picture 12" descr="image07"/>
            <p:cNvPicPr>
              <a:picLocks noChangeAspect="1" noChangeArrowheads="1"/>
            </p:cNvPicPr>
            <p:nvPr/>
          </p:nvPicPr>
          <p:blipFill>
            <a:blip r:embed="rId8" cstate="print"/>
            <a:srcRect/>
            <a:stretch>
              <a:fillRect/>
            </a:stretch>
          </p:blipFill>
          <p:spPr bwMode="auto">
            <a:xfrm>
              <a:off x="3061" y="2296"/>
              <a:ext cx="924" cy="738"/>
            </a:xfrm>
            <a:prstGeom prst="rect">
              <a:avLst/>
            </a:prstGeom>
            <a:noFill/>
            <a:ln w="9525">
              <a:noFill/>
              <a:miter lim="800000"/>
              <a:headEnd/>
              <a:tailEnd/>
            </a:ln>
          </p:spPr>
        </p:pic>
        <p:pic>
          <p:nvPicPr>
            <p:cNvPr id="9238" name="Picture 13" descr="image08"/>
            <p:cNvPicPr>
              <a:picLocks noChangeAspect="1" noChangeArrowheads="1"/>
            </p:cNvPicPr>
            <p:nvPr/>
          </p:nvPicPr>
          <p:blipFill>
            <a:blip r:embed="rId9" cstate="print"/>
            <a:srcRect/>
            <a:stretch>
              <a:fillRect/>
            </a:stretch>
          </p:blipFill>
          <p:spPr bwMode="auto">
            <a:xfrm>
              <a:off x="4195" y="2296"/>
              <a:ext cx="906" cy="774"/>
            </a:xfrm>
            <a:prstGeom prst="rect">
              <a:avLst/>
            </a:prstGeom>
            <a:noFill/>
            <a:ln w="9525">
              <a:noFill/>
              <a:miter lim="800000"/>
              <a:headEnd/>
              <a:tailEnd/>
            </a:ln>
          </p:spPr>
        </p:pic>
      </p:grpSp>
      <p:grpSp>
        <p:nvGrpSpPr>
          <p:cNvPr id="4" name="Group 25"/>
          <p:cNvGrpSpPr>
            <a:grpSpLocks/>
          </p:cNvGrpSpPr>
          <p:nvPr/>
        </p:nvGrpSpPr>
        <p:grpSpPr bwMode="auto">
          <a:xfrm>
            <a:off x="250825" y="5229225"/>
            <a:ext cx="8497888" cy="1368425"/>
            <a:chOff x="158" y="3294"/>
            <a:chExt cx="5353" cy="862"/>
          </a:xfrm>
        </p:grpSpPr>
        <p:sp>
          <p:nvSpPr>
            <p:cNvPr id="9231" name="Rectangle 15"/>
            <p:cNvSpPr>
              <a:spLocks noChangeArrowheads="1"/>
            </p:cNvSpPr>
            <p:nvPr/>
          </p:nvSpPr>
          <p:spPr bwMode="auto">
            <a:xfrm>
              <a:off x="158" y="3612"/>
              <a:ext cx="681" cy="544"/>
            </a:xfrm>
            <a:prstGeom prst="rect">
              <a:avLst/>
            </a:prstGeom>
            <a:noFill/>
            <a:ln w="63500">
              <a:solidFill>
                <a:schemeClr val="bg2"/>
              </a:solidFill>
              <a:prstDash val="sysDot"/>
              <a:miter lim="800000"/>
              <a:headEnd/>
              <a:tailEnd/>
            </a:ln>
          </p:spPr>
          <p:txBody>
            <a:bodyPr wrap="none" anchor="ctr"/>
            <a:lstStyle/>
            <a:p>
              <a:pPr algn="ctr"/>
              <a:endParaRPr lang="ja-JP" altLang="ja-JP"/>
            </a:p>
          </p:txBody>
        </p:sp>
        <p:sp>
          <p:nvSpPr>
            <p:cNvPr id="9232" name="Rectangle 16"/>
            <p:cNvSpPr>
              <a:spLocks noChangeArrowheads="1"/>
            </p:cNvSpPr>
            <p:nvPr/>
          </p:nvSpPr>
          <p:spPr bwMode="auto">
            <a:xfrm>
              <a:off x="1791" y="3521"/>
              <a:ext cx="681" cy="544"/>
            </a:xfrm>
            <a:prstGeom prst="rect">
              <a:avLst/>
            </a:prstGeom>
            <a:noFill/>
            <a:ln w="63500">
              <a:solidFill>
                <a:schemeClr val="bg2"/>
              </a:solidFill>
              <a:prstDash val="sysDot"/>
              <a:miter lim="800000"/>
              <a:headEnd/>
              <a:tailEnd/>
            </a:ln>
          </p:spPr>
          <p:txBody>
            <a:bodyPr wrap="none" anchor="ctr"/>
            <a:lstStyle/>
            <a:p>
              <a:pPr algn="ctr"/>
              <a:endParaRPr lang="ja-JP" altLang="ja-JP"/>
            </a:p>
          </p:txBody>
        </p:sp>
        <p:sp>
          <p:nvSpPr>
            <p:cNvPr id="9233" name="Rectangle 17"/>
            <p:cNvSpPr>
              <a:spLocks noChangeArrowheads="1"/>
            </p:cNvSpPr>
            <p:nvPr/>
          </p:nvSpPr>
          <p:spPr bwMode="auto">
            <a:xfrm>
              <a:off x="3198" y="3385"/>
              <a:ext cx="681" cy="544"/>
            </a:xfrm>
            <a:prstGeom prst="rect">
              <a:avLst/>
            </a:prstGeom>
            <a:noFill/>
            <a:ln w="63500">
              <a:solidFill>
                <a:schemeClr val="bg2"/>
              </a:solidFill>
              <a:prstDash val="sysDot"/>
              <a:miter lim="800000"/>
              <a:headEnd/>
              <a:tailEnd/>
            </a:ln>
          </p:spPr>
          <p:txBody>
            <a:bodyPr wrap="none" anchor="ctr"/>
            <a:lstStyle/>
            <a:p>
              <a:pPr algn="ctr"/>
              <a:endParaRPr lang="ja-JP" altLang="ja-JP"/>
            </a:p>
          </p:txBody>
        </p:sp>
        <p:sp>
          <p:nvSpPr>
            <p:cNvPr id="9234" name="Rectangle 18"/>
            <p:cNvSpPr>
              <a:spLocks noChangeArrowheads="1"/>
            </p:cNvSpPr>
            <p:nvPr/>
          </p:nvSpPr>
          <p:spPr bwMode="auto">
            <a:xfrm>
              <a:off x="4830" y="3294"/>
              <a:ext cx="681" cy="544"/>
            </a:xfrm>
            <a:prstGeom prst="rect">
              <a:avLst/>
            </a:prstGeom>
            <a:noFill/>
            <a:ln w="63500">
              <a:solidFill>
                <a:schemeClr val="bg2"/>
              </a:solidFill>
              <a:prstDash val="sysDot"/>
              <a:miter lim="800000"/>
              <a:headEnd/>
              <a:tailEnd/>
            </a:ln>
          </p:spPr>
          <p:txBody>
            <a:bodyPr wrap="none" anchor="ctr"/>
            <a:lstStyle/>
            <a:p>
              <a:pPr algn="ctr"/>
              <a:endParaRPr lang="ja-JP" altLang="ja-JP"/>
            </a:p>
          </p:txBody>
        </p:sp>
      </p:grpSp>
      <p:grpSp>
        <p:nvGrpSpPr>
          <p:cNvPr id="5" name="Group 26"/>
          <p:cNvGrpSpPr>
            <a:grpSpLocks/>
          </p:cNvGrpSpPr>
          <p:nvPr/>
        </p:nvGrpSpPr>
        <p:grpSpPr bwMode="auto">
          <a:xfrm>
            <a:off x="1436688" y="4579938"/>
            <a:ext cx="6753225" cy="1265237"/>
            <a:chOff x="905" y="2885"/>
            <a:chExt cx="4254" cy="797"/>
          </a:xfrm>
        </p:grpSpPr>
        <p:sp>
          <p:nvSpPr>
            <p:cNvPr id="9227" name="AutoShape 19"/>
            <p:cNvSpPr>
              <a:spLocks noChangeArrowheads="1"/>
            </p:cNvSpPr>
            <p:nvPr/>
          </p:nvSpPr>
          <p:spPr bwMode="auto">
            <a:xfrm rot="1521421">
              <a:off x="905" y="2896"/>
              <a:ext cx="158" cy="786"/>
            </a:xfrm>
            <a:prstGeom prst="upArrow">
              <a:avLst>
                <a:gd name="adj1" fmla="val 40861"/>
                <a:gd name="adj2" fmla="val 107785"/>
              </a:avLst>
            </a:prstGeom>
            <a:solidFill>
              <a:schemeClr val="bg2"/>
            </a:solidFill>
            <a:ln w="9525">
              <a:solidFill>
                <a:schemeClr val="tx1"/>
              </a:solidFill>
              <a:miter lim="800000"/>
              <a:headEnd/>
              <a:tailEnd/>
            </a:ln>
          </p:spPr>
          <p:txBody>
            <a:bodyPr vert="eaVert" wrap="none" anchor="ctr"/>
            <a:lstStyle/>
            <a:p>
              <a:endParaRPr lang="ja-JP" altLang="en-US"/>
            </a:p>
          </p:txBody>
        </p:sp>
        <p:sp>
          <p:nvSpPr>
            <p:cNvPr id="9228" name="AutoShape 20"/>
            <p:cNvSpPr>
              <a:spLocks noChangeArrowheads="1"/>
            </p:cNvSpPr>
            <p:nvPr/>
          </p:nvSpPr>
          <p:spPr bwMode="auto">
            <a:xfrm rot="-1080000">
              <a:off x="4995" y="2971"/>
              <a:ext cx="164" cy="363"/>
            </a:xfrm>
            <a:prstGeom prst="upArrow">
              <a:avLst>
                <a:gd name="adj1" fmla="val 50000"/>
                <a:gd name="adj2" fmla="val 55335"/>
              </a:avLst>
            </a:prstGeom>
            <a:solidFill>
              <a:schemeClr val="bg2"/>
            </a:solidFill>
            <a:ln w="9525">
              <a:solidFill>
                <a:schemeClr val="tx1"/>
              </a:solidFill>
              <a:miter lim="800000"/>
              <a:headEnd/>
              <a:tailEnd/>
            </a:ln>
          </p:spPr>
          <p:txBody>
            <a:bodyPr vert="eaVert" wrap="none" anchor="ctr"/>
            <a:lstStyle/>
            <a:p>
              <a:endParaRPr lang="ja-JP" altLang="en-US"/>
            </a:p>
          </p:txBody>
        </p:sp>
        <p:sp>
          <p:nvSpPr>
            <p:cNvPr id="9229" name="AutoShape 21"/>
            <p:cNvSpPr>
              <a:spLocks noChangeArrowheads="1"/>
            </p:cNvSpPr>
            <p:nvPr/>
          </p:nvSpPr>
          <p:spPr bwMode="auto">
            <a:xfrm rot="-240000">
              <a:off x="3471" y="2885"/>
              <a:ext cx="160" cy="501"/>
            </a:xfrm>
            <a:prstGeom prst="upArrow">
              <a:avLst>
                <a:gd name="adj1" fmla="val 50000"/>
                <a:gd name="adj2" fmla="val 78281"/>
              </a:avLst>
            </a:prstGeom>
            <a:solidFill>
              <a:schemeClr val="bg2"/>
            </a:solidFill>
            <a:ln w="9525">
              <a:solidFill>
                <a:schemeClr val="tx1"/>
              </a:solidFill>
              <a:miter lim="800000"/>
              <a:headEnd/>
              <a:tailEnd/>
            </a:ln>
          </p:spPr>
          <p:txBody>
            <a:bodyPr vert="eaVert" wrap="none" anchor="ctr"/>
            <a:lstStyle/>
            <a:p>
              <a:endParaRPr lang="ja-JP" altLang="en-US"/>
            </a:p>
          </p:txBody>
        </p:sp>
        <p:sp>
          <p:nvSpPr>
            <p:cNvPr id="9230" name="AutoShape 22"/>
            <p:cNvSpPr>
              <a:spLocks noChangeArrowheads="1"/>
            </p:cNvSpPr>
            <p:nvPr/>
          </p:nvSpPr>
          <p:spPr bwMode="auto">
            <a:xfrm rot="1020000">
              <a:off x="2154" y="2975"/>
              <a:ext cx="152" cy="545"/>
            </a:xfrm>
            <a:prstGeom prst="upArrow">
              <a:avLst>
                <a:gd name="adj1" fmla="val 50000"/>
                <a:gd name="adj2" fmla="val 89638"/>
              </a:avLst>
            </a:prstGeom>
            <a:solidFill>
              <a:schemeClr val="bg2"/>
            </a:solidFill>
            <a:ln w="9525">
              <a:solidFill>
                <a:schemeClr val="tx1"/>
              </a:solidFill>
              <a:miter lim="800000"/>
              <a:headEnd/>
              <a:tailEnd/>
            </a:ln>
          </p:spPr>
          <p:txBody>
            <a:bodyPr vert="eaVert" wrap="none" anchor="ctr"/>
            <a:lstStyle/>
            <a:p>
              <a:endParaRPr lang="ja-JP" altLang="en-US"/>
            </a:p>
          </p:txBody>
        </p:sp>
      </p:grpSp>
      <p:sp>
        <p:nvSpPr>
          <p:cNvPr id="173084" name="Line 28"/>
          <p:cNvSpPr>
            <a:spLocks noChangeShapeType="1"/>
          </p:cNvSpPr>
          <p:nvPr/>
        </p:nvSpPr>
        <p:spPr bwMode="auto">
          <a:xfrm>
            <a:off x="1258888" y="3068638"/>
            <a:ext cx="6553200" cy="0"/>
          </a:xfrm>
          <a:prstGeom prst="line">
            <a:avLst/>
          </a:prstGeom>
          <a:noFill/>
          <a:ln w="38100">
            <a:solidFill>
              <a:schemeClr val="bg2"/>
            </a:solidFill>
            <a:round/>
            <a:headEnd/>
            <a:tailEnd/>
          </a:ln>
        </p:spPr>
        <p:txBody>
          <a:bodyPr/>
          <a:lstStyle/>
          <a:p>
            <a:endParaRPr lang="ja-JP" altLang="en-US"/>
          </a:p>
        </p:txBody>
      </p:sp>
      <p:sp>
        <p:nvSpPr>
          <p:cNvPr id="173079" name="AutoShape 23"/>
          <p:cNvSpPr>
            <a:spLocks noChangeArrowheads="1"/>
          </p:cNvSpPr>
          <p:nvPr/>
        </p:nvSpPr>
        <p:spPr bwMode="auto">
          <a:xfrm>
            <a:off x="3924300" y="2781300"/>
            <a:ext cx="1368425" cy="792163"/>
          </a:xfrm>
          <a:prstGeom prst="upArrow">
            <a:avLst>
              <a:gd name="adj1" fmla="val 47796"/>
              <a:gd name="adj2" fmla="val 37477"/>
            </a:avLst>
          </a:prstGeom>
          <a:solidFill>
            <a:schemeClr val="bg2"/>
          </a:solidFill>
          <a:ln w="9525">
            <a:solidFill>
              <a:schemeClr val="tx1"/>
            </a:solidFill>
            <a:miter lim="800000"/>
            <a:headEnd/>
            <a:tailEnd/>
          </a:ln>
        </p:spPr>
        <p:txBody>
          <a:bodyPr vert="eaVert" wrap="none" anchor="ctr"/>
          <a:lstStyle/>
          <a:p>
            <a:endParaRPr lang="ja-JP" altLang="en-US"/>
          </a:p>
        </p:txBody>
      </p:sp>
      <p:pic>
        <p:nvPicPr>
          <p:cNvPr id="173085" name="Picture 29" descr="image09"/>
          <p:cNvPicPr>
            <a:picLocks noChangeAspect="1" noChangeArrowheads="1"/>
          </p:cNvPicPr>
          <p:nvPr/>
        </p:nvPicPr>
        <p:blipFill>
          <a:blip r:embed="rId10" cstate="print"/>
          <a:srcRect/>
          <a:stretch>
            <a:fillRect/>
          </a:stretch>
        </p:blipFill>
        <p:spPr bwMode="auto">
          <a:xfrm>
            <a:off x="3635375" y="765175"/>
            <a:ext cx="1905000" cy="15748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73084"/>
                                        </p:tgtEl>
                                        <p:attrNameLst>
                                          <p:attrName>style.visibility</p:attrName>
                                        </p:attrNameLst>
                                      </p:cBhvr>
                                      <p:to>
                                        <p:strVal val="visible"/>
                                      </p:to>
                                    </p:set>
                                    <p:anim calcmode="lin" valueType="num">
                                      <p:cBhvr>
                                        <p:cTn id="7" dur="500" fill="hold"/>
                                        <p:tgtEl>
                                          <p:spTgt spid="173084"/>
                                        </p:tgtEl>
                                        <p:attrNameLst>
                                          <p:attrName>ppt_x</p:attrName>
                                        </p:attrNameLst>
                                      </p:cBhvr>
                                      <p:tavLst>
                                        <p:tav tm="0">
                                          <p:val>
                                            <p:strVal val="#ppt_x-.2"/>
                                          </p:val>
                                        </p:tav>
                                        <p:tav tm="100000">
                                          <p:val>
                                            <p:strVal val="#ppt_x"/>
                                          </p:val>
                                        </p:tav>
                                      </p:tavLst>
                                    </p:anim>
                                    <p:anim calcmode="lin" valueType="num">
                                      <p:cBhvr>
                                        <p:cTn id="8" dur="500" fill="hold"/>
                                        <p:tgtEl>
                                          <p:spTgt spid="173084"/>
                                        </p:tgtEl>
                                        <p:attrNameLst>
                                          <p:attrName>ppt_y</p:attrName>
                                        </p:attrNameLst>
                                      </p:cBhvr>
                                      <p:tavLst>
                                        <p:tav tm="0">
                                          <p:val>
                                            <p:strVal val="#ppt_y"/>
                                          </p:val>
                                        </p:tav>
                                        <p:tav tm="100000">
                                          <p:val>
                                            <p:strVal val="#ppt_y"/>
                                          </p:val>
                                        </p:tav>
                                      </p:tavLst>
                                    </p:anim>
                                    <p:animEffect transition="in" filter="wipe(right)" prLst="gradientSize: 0.1">
                                      <p:cBhvr>
                                        <p:cTn id="9" dur="500"/>
                                        <p:tgtEl>
                                          <p:spTgt spid="17308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35" presetClass="emph" presetSubtype="0" repeatCount="3000" fill="hold" nodeType="withEffect">
                                  <p:stCondLst>
                                    <p:cond delay="0"/>
                                  </p:stCondLst>
                                  <p:childTnLst>
                                    <p:anim calcmode="discrete" valueType="str">
                                      <p:cBhvr>
                                        <p:cTn id="20" dur="1000" fill="hold"/>
                                        <p:tgtEl>
                                          <p:spTgt spid="4"/>
                                        </p:tgtEl>
                                        <p:attrNameLst>
                                          <p:attrName>style.visibility</p:attrName>
                                        </p:attrNameLst>
                                      </p:cBhvr>
                                      <p:tavLst>
                                        <p:tav tm="0">
                                          <p:val>
                                            <p:strVal val="hidden"/>
                                          </p:val>
                                        </p:tav>
                                        <p:tav tm="50000">
                                          <p:val>
                                            <p:strVal val="visible"/>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fade">
                                      <p:cBhvr>
                                        <p:cTn id="30" dur="500"/>
                                        <p:tgtEl>
                                          <p:spTgt spid="3"/>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73079"/>
                                        </p:tgtEl>
                                        <p:attrNameLst>
                                          <p:attrName>style.visibility</p:attrName>
                                        </p:attrNameLst>
                                      </p:cBhvr>
                                      <p:to>
                                        <p:strVal val="visible"/>
                                      </p:to>
                                    </p:set>
                                    <p:animEffect transition="in" filter="fade">
                                      <p:cBhvr>
                                        <p:cTn id="35" dur="500"/>
                                        <p:tgtEl>
                                          <p:spTgt spid="173079"/>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173085"/>
                                        </p:tgtEl>
                                        <p:attrNameLst>
                                          <p:attrName>style.visibility</p:attrName>
                                        </p:attrNameLst>
                                      </p:cBhvr>
                                      <p:to>
                                        <p:strVal val="visible"/>
                                      </p:to>
                                    </p:set>
                                    <p:animEffect transition="in" filter="fade">
                                      <p:cBhvr>
                                        <p:cTn id="40" dur="500"/>
                                        <p:tgtEl>
                                          <p:spTgt spid="173085"/>
                                        </p:tgtEl>
                                      </p:cBhvr>
                                    </p:animEffect>
                                  </p:childTnLst>
                                </p:cTn>
                              </p:par>
                            </p:childTnLst>
                          </p:cTn>
                        </p:par>
                        <p:par>
                          <p:cTn id="41" fill="hold">
                            <p:stCondLst>
                              <p:cond delay="500"/>
                            </p:stCondLst>
                            <p:childTnLst>
                              <p:par>
                                <p:cTn id="42" presetID="6" presetClass="emph" presetSubtype="0" fill="hold" nodeType="afterEffect">
                                  <p:stCondLst>
                                    <p:cond delay="0"/>
                                  </p:stCondLst>
                                  <p:childTnLst>
                                    <p:animScale>
                                      <p:cBhvr>
                                        <p:cTn id="43" dur="1000" fill="hold"/>
                                        <p:tgtEl>
                                          <p:spTgt spid="17308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84" grpId="0" animBg="1"/>
      <p:bldP spid="17307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pPr eaLnBrk="1" hangingPunct="1"/>
            <a:r>
              <a:rPr lang="ja-JP" altLang="en-US" sz="4000" b="0" smtClean="0">
                <a:ea typeface="HGPｺﾞｼｯｸE" pitchFamily="50" charset="-128"/>
              </a:rPr>
              <a:t>結果</a:t>
            </a:r>
          </a:p>
        </p:txBody>
      </p:sp>
      <p:sp>
        <p:nvSpPr>
          <p:cNvPr id="10243" name="Rectangle 3"/>
          <p:cNvSpPr>
            <a:spLocks noGrp="1" noChangeArrowheads="1"/>
          </p:cNvSpPr>
          <p:nvPr>
            <p:ph type="body" idx="1"/>
          </p:nvPr>
        </p:nvSpPr>
        <p:spPr>
          <a:xfrm>
            <a:off x="900113" y="2420938"/>
            <a:ext cx="5630862" cy="806450"/>
          </a:xfrm>
        </p:spPr>
        <p:txBody>
          <a:bodyPr/>
          <a:lstStyle/>
          <a:p>
            <a:pPr eaLnBrk="1" hangingPunct="1">
              <a:buFont typeface="Wingdings" pitchFamily="2" charset="2"/>
              <a:buNone/>
            </a:pPr>
            <a:r>
              <a:rPr lang="en-US" altLang="ja-JP" sz="2000" smtClean="0"/>
              <a:t>11</a:t>
            </a:r>
            <a:r>
              <a:rPr lang="ja-JP" altLang="en-US" sz="2000" smtClean="0"/>
              <a:t>月、</a:t>
            </a:r>
            <a:r>
              <a:rPr lang="en-US" altLang="ja-JP" sz="2000" smtClean="0"/>
              <a:t>1</a:t>
            </a:r>
            <a:r>
              <a:rPr lang="ja-JP" altLang="en-US" sz="2000" smtClean="0"/>
              <a:t>月の観測からは残念ながら</a:t>
            </a:r>
          </a:p>
          <a:p>
            <a:pPr eaLnBrk="1" hangingPunct="1">
              <a:buFont typeface="Wingdings" pitchFamily="2" charset="2"/>
              <a:buNone/>
            </a:pPr>
            <a:r>
              <a:rPr lang="ja-JP" altLang="en-US" sz="2000" smtClean="0"/>
              <a:t>新天体は発見されていない。</a:t>
            </a:r>
          </a:p>
        </p:txBody>
      </p:sp>
      <p:grpSp>
        <p:nvGrpSpPr>
          <p:cNvPr id="10244" name="Group 69"/>
          <p:cNvGrpSpPr>
            <a:grpSpLocks/>
          </p:cNvGrpSpPr>
          <p:nvPr/>
        </p:nvGrpSpPr>
        <p:grpSpPr bwMode="auto">
          <a:xfrm>
            <a:off x="1042988" y="3429000"/>
            <a:ext cx="3095625" cy="3225800"/>
            <a:chOff x="385" y="2024"/>
            <a:chExt cx="1835" cy="1896"/>
          </a:xfrm>
        </p:grpSpPr>
        <p:pic>
          <p:nvPicPr>
            <p:cNvPr id="10249" name="Picture 5" descr="sho3280012"/>
            <p:cNvPicPr>
              <a:picLocks noChangeAspect="1" noChangeArrowheads="1"/>
            </p:cNvPicPr>
            <p:nvPr/>
          </p:nvPicPr>
          <p:blipFill>
            <a:blip r:embed="rId2" cstate="print"/>
            <a:srcRect/>
            <a:stretch>
              <a:fillRect/>
            </a:stretch>
          </p:blipFill>
          <p:spPr bwMode="auto">
            <a:xfrm>
              <a:off x="385" y="2024"/>
              <a:ext cx="1835" cy="1896"/>
            </a:xfrm>
            <a:prstGeom prst="rect">
              <a:avLst/>
            </a:prstGeom>
            <a:noFill/>
            <a:ln w="9525">
              <a:solidFill>
                <a:schemeClr val="tx1"/>
              </a:solidFill>
              <a:miter lim="800000"/>
              <a:headEnd/>
              <a:tailEnd/>
            </a:ln>
          </p:spPr>
        </p:pic>
        <p:sp>
          <p:nvSpPr>
            <p:cNvPr id="10250" name="AutoShape 62"/>
            <p:cNvSpPr>
              <a:spLocks noChangeArrowheads="1"/>
            </p:cNvSpPr>
            <p:nvPr/>
          </p:nvSpPr>
          <p:spPr bwMode="auto">
            <a:xfrm rot="-1208086">
              <a:off x="657" y="2931"/>
              <a:ext cx="363" cy="272"/>
            </a:xfrm>
            <a:prstGeom prst="rightArrow">
              <a:avLst>
                <a:gd name="adj1" fmla="val 42648"/>
                <a:gd name="adj2" fmla="val 70219"/>
              </a:avLst>
            </a:prstGeom>
            <a:solidFill>
              <a:srgbClr val="FF0000"/>
            </a:solidFill>
            <a:ln w="9525">
              <a:solidFill>
                <a:schemeClr val="tx1"/>
              </a:solidFill>
              <a:miter lim="800000"/>
              <a:headEnd/>
              <a:tailEnd/>
            </a:ln>
          </p:spPr>
          <p:txBody>
            <a:bodyPr wrap="none" anchor="ctr"/>
            <a:lstStyle/>
            <a:p>
              <a:endParaRPr lang="ja-JP" altLang="en-US"/>
            </a:p>
          </p:txBody>
        </p:sp>
      </p:grpSp>
      <p:grpSp>
        <p:nvGrpSpPr>
          <p:cNvPr id="10245" name="Group 70"/>
          <p:cNvGrpSpPr>
            <a:grpSpLocks/>
          </p:cNvGrpSpPr>
          <p:nvPr/>
        </p:nvGrpSpPr>
        <p:grpSpPr bwMode="auto">
          <a:xfrm>
            <a:off x="4427538" y="3429000"/>
            <a:ext cx="3095625" cy="3271838"/>
            <a:chOff x="2472" y="2024"/>
            <a:chExt cx="1785" cy="1879"/>
          </a:xfrm>
        </p:grpSpPr>
        <p:pic>
          <p:nvPicPr>
            <p:cNvPr id="10247" name="Picture 4" descr="sho328no0152"/>
            <p:cNvPicPr>
              <a:picLocks noChangeAspect="1" noChangeArrowheads="1"/>
            </p:cNvPicPr>
            <p:nvPr/>
          </p:nvPicPr>
          <p:blipFill>
            <a:blip r:embed="rId3" cstate="print"/>
            <a:srcRect/>
            <a:stretch>
              <a:fillRect/>
            </a:stretch>
          </p:blipFill>
          <p:spPr bwMode="auto">
            <a:xfrm>
              <a:off x="2472" y="2024"/>
              <a:ext cx="1785" cy="1879"/>
            </a:xfrm>
            <a:prstGeom prst="rect">
              <a:avLst/>
            </a:prstGeom>
            <a:noFill/>
            <a:ln w="9525">
              <a:solidFill>
                <a:schemeClr val="tx1"/>
              </a:solidFill>
              <a:miter lim="800000"/>
              <a:headEnd/>
              <a:tailEnd/>
            </a:ln>
          </p:spPr>
        </p:pic>
        <p:sp>
          <p:nvSpPr>
            <p:cNvPr id="10248" name="AutoShape 63"/>
            <p:cNvSpPr>
              <a:spLocks noChangeArrowheads="1"/>
            </p:cNvSpPr>
            <p:nvPr/>
          </p:nvSpPr>
          <p:spPr bwMode="auto">
            <a:xfrm rot="-1208086">
              <a:off x="3061" y="2931"/>
              <a:ext cx="363" cy="272"/>
            </a:xfrm>
            <a:prstGeom prst="rightArrow">
              <a:avLst>
                <a:gd name="adj1" fmla="val 42648"/>
                <a:gd name="adj2" fmla="val 70219"/>
              </a:avLst>
            </a:prstGeom>
            <a:solidFill>
              <a:srgbClr val="FF0000"/>
            </a:solidFill>
            <a:ln w="9525">
              <a:solidFill>
                <a:schemeClr val="tx1"/>
              </a:solidFill>
              <a:miter lim="800000"/>
              <a:headEnd/>
              <a:tailEnd/>
            </a:ln>
          </p:spPr>
          <p:txBody>
            <a:bodyPr wrap="none" anchor="ctr"/>
            <a:lstStyle/>
            <a:p>
              <a:endParaRPr lang="ja-JP" altLang="en-US"/>
            </a:p>
          </p:txBody>
        </p:sp>
      </p:grpSp>
      <p:sp>
        <p:nvSpPr>
          <p:cNvPr id="10246" name="AutoShape 71"/>
          <p:cNvSpPr>
            <a:spLocks noChangeArrowheads="1"/>
          </p:cNvSpPr>
          <p:nvPr/>
        </p:nvSpPr>
        <p:spPr bwMode="auto">
          <a:xfrm>
            <a:off x="6084888" y="1341438"/>
            <a:ext cx="2808287" cy="2593975"/>
          </a:xfrm>
          <a:prstGeom prst="wedgeRoundRectCallout">
            <a:avLst>
              <a:gd name="adj1" fmla="val 1384"/>
              <a:gd name="adj2" fmla="val 64444"/>
              <a:gd name="adj3" fmla="val 16667"/>
            </a:avLst>
          </a:prstGeom>
          <a:solidFill>
            <a:srgbClr val="969696">
              <a:alpha val="65097"/>
            </a:srgbClr>
          </a:solidFill>
          <a:ln w="9525">
            <a:solidFill>
              <a:schemeClr val="tx1"/>
            </a:solidFill>
            <a:miter lim="800000"/>
            <a:headEnd/>
            <a:tailEnd/>
          </a:ln>
        </p:spPr>
        <p:txBody>
          <a:bodyPr/>
          <a:lstStyle/>
          <a:p>
            <a:pPr algn="ctr"/>
            <a:r>
              <a:rPr lang="ja-JP" altLang="en-US" sz="2400">
                <a:latin typeface="HGPｺﾞｼｯｸE" pitchFamily="50" charset="-128"/>
                <a:ea typeface="HGPｺﾞｼｯｸE" pitchFamily="50" charset="-128"/>
              </a:rPr>
              <a:t>観測中に捉えた</a:t>
            </a:r>
          </a:p>
          <a:p>
            <a:pPr algn="ctr"/>
            <a:r>
              <a:rPr lang="ja-JP" altLang="en-US" sz="2400">
                <a:latin typeface="HGPｺﾞｼｯｸE" pitchFamily="50" charset="-128"/>
                <a:ea typeface="HGPｺﾞｼｯｸE" pitchFamily="50" charset="-128"/>
              </a:rPr>
              <a:t>小惑星（</a:t>
            </a:r>
            <a:r>
              <a:rPr lang="en-US" altLang="ja-JP" sz="2400">
                <a:latin typeface="HGPｺﾞｼｯｸE" pitchFamily="50" charset="-128"/>
                <a:ea typeface="HGPｺﾞｼｯｸE" pitchFamily="50" charset="-128"/>
              </a:rPr>
              <a:t>328</a:t>
            </a:r>
            <a:r>
              <a:rPr lang="ja-JP" altLang="en-US" sz="2400">
                <a:latin typeface="HGPｺﾞｼｯｸE" pitchFamily="50" charset="-128"/>
                <a:ea typeface="HGPｺﾞｼｯｸE" pitchFamily="50" charset="-128"/>
              </a:rPr>
              <a:t>）</a:t>
            </a:r>
          </a:p>
          <a:p>
            <a:pPr algn="ctr"/>
            <a:r>
              <a:rPr lang="en-US" altLang="ja-JP" sz="2400">
                <a:latin typeface="HGPｺﾞｼｯｸE" pitchFamily="50" charset="-128"/>
                <a:ea typeface="HGPｺﾞｼｯｸE" pitchFamily="50" charset="-128"/>
              </a:rPr>
              <a:t>Gudrun</a:t>
            </a:r>
            <a:r>
              <a:rPr lang="ja-JP" altLang="en-US" sz="2400">
                <a:latin typeface="HGPｺﾞｼｯｸE" pitchFamily="50" charset="-128"/>
                <a:ea typeface="HGPｺﾞｼｯｸE" pitchFamily="50" charset="-128"/>
              </a:rPr>
              <a:t>の移動</a:t>
            </a:r>
          </a:p>
          <a:p>
            <a:pPr algn="ctr"/>
            <a:endParaRPr lang="ja-JP" altLang="en-US" sz="1000">
              <a:latin typeface="HGPｺﾞｼｯｸE" pitchFamily="50" charset="-128"/>
              <a:ea typeface="HGPｺﾞｼｯｸE" pitchFamily="50" charset="-128"/>
            </a:endParaRPr>
          </a:p>
          <a:p>
            <a:pPr algn="ctr"/>
            <a:r>
              <a:rPr lang="ja-JP" altLang="en-US">
                <a:latin typeface="HGPｺﾞｼｯｸE" pitchFamily="50" charset="-128"/>
                <a:ea typeface="HGPｺﾞｼｯｸE" pitchFamily="50" charset="-128"/>
              </a:rPr>
              <a:t>視野角</a:t>
            </a:r>
            <a:r>
              <a:rPr lang="en-US" altLang="ja-JP">
                <a:latin typeface="Batang" pitchFamily="18" charset="-127"/>
                <a:ea typeface="Batang" pitchFamily="18" charset="-127"/>
              </a:rPr>
              <a:t>…</a:t>
            </a:r>
            <a:r>
              <a:rPr lang="en-US" altLang="ja-JP">
                <a:latin typeface="HGPｺﾞｼｯｸE" pitchFamily="50" charset="-128"/>
                <a:ea typeface="HGPｺﾞｼｯｸE" pitchFamily="50" charset="-128"/>
              </a:rPr>
              <a:t>10</a:t>
            </a:r>
            <a:r>
              <a:rPr lang="ja-JP" altLang="en-US">
                <a:latin typeface="HGPｺﾞｼｯｸE" pitchFamily="50" charset="-128"/>
                <a:ea typeface="HGPｺﾞｼｯｸE" pitchFamily="50" charset="-128"/>
              </a:rPr>
              <a:t>分</a:t>
            </a:r>
          </a:p>
          <a:p>
            <a:pPr algn="ctr"/>
            <a:r>
              <a:rPr lang="ja-JP" altLang="en-US">
                <a:latin typeface="HGPｺﾞｼｯｸE" pitchFamily="50" charset="-128"/>
                <a:ea typeface="HGPｺﾞｼｯｸE" pitchFamily="50" charset="-128"/>
              </a:rPr>
              <a:t>撮像の時間間隔</a:t>
            </a:r>
            <a:r>
              <a:rPr lang="en-US" altLang="ja-JP">
                <a:latin typeface="Batang" pitchFamily="18" charset="-127"/>
                <a:ea typeface="Batang" pitchFamily="18" charset="-127"/>
              </a:rPr>
              <a:t>…</a:t>
            </a:r>
            <a:r>
              <a:rPr lang="en-US" altLang="ja-JP">
                <a:latin typeface="HGPｺﾞｼｯｸE" pitchFamily="50" charset="-128"/>
                <a:ea typeface="HGPｺﾞｼｯｸE" pitchFamily="50" charset="-128"/>
              </a:rPr>
              <a:t>30</a:t>
            </a:r>
            <a:r>
              <a:rPr lang="ja-JP" altLang="en-US">
                <a:latin typeface="HGPｺﾞｼｯｸE" pitchFamily="50" charset="-128"/>
                <a:ea typeface="HGPｺﾞｼｯｸE" pitchFamily="50" charset="-128"/>
              </a:rPr>
              <a:t>分各画像</a:t>
            </a:r>
            <a:r>
              <a:rPr lang="en-US" altLang="ja-JP">
                <a:latin typeface="HGPｺﾞｼｯｸE" pitchFamily="50" charset="-128"/>
                <a:ea typeface="HGPｺﾞｼｯｸE" pitchFamily="50" charset="-128"/>
              </a:rPr>
              <a:t>2</a:t>
            </a:r>
            <a:r>
              <a:rPr lang="ja-JP" altLang="en-US">
                <a:latin typeface="HGPｺﾞｼｯｸE" pitchFamily="50" charset="-128"/>
                <a:ea typeface="HGPｺﾞｼｯｸE" pitchFamily="50" charset="-128"/>
              </a:rPr>
              <a:t>分露出</a:t>
            </a:r>
            <a:r>
              <a:rPr lang="ja-JP" altLang="en-US">
                <a:solidFill>
                  <a:schemeClr val="bg1"/>
                </a:solidFill>
                <a:latin typeface="HGPｺﾞｼｯｸE" pitchFamily="50" charset="-128"/>
                <a:ea typeface="HGPｺﾞｼｯｸE" pitchFamily="50" charset="-128"/>
              </a:rPr>
              <a:t> </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pPr eaLnBrk="1" hangingPunct="1"/>
            <a:r>
              <a:rPr lang="ja-JP" altLang="en-US" sz="4000" b="0" smtClean="0">
                <a:ea typeface="HGPｺﾞｼｯｸE" pitchFamily="50" charset="-128"/>
              </a:rPr>
              <a:t>考察と今後の課題</a:t>
            </a:r>
          </a:p>
        </p:txBody>
      </p:sp>
      <p:sp>
        <p:nvSpPr>
          <p:cNvPr id="11267" name="Rectangle 3"/>
          <p:cNvSpPr>
            <a:spLocks noGrp="1" noChangeArrowheads="1"/>
          </p:cNvSpPr>
          <p:nvPr>
            <p:ph type="body" idx="1"/>
          </p:nvPr>
        </p:nvSpPr>
        <p:spPr>
          <a:xfrm>
            <a:off x="900113" y="2276475"/>
            <a:ext cx="7488237" cy="4797425"/>
          </a:xfrm>
        </p:spPr>
        <p:txBody>
          <a:bodyPr/>
          <a:lstStyle/>
          <a:p>
            <a:pPr eaLnBrk="1" hangingPunct="1"/>
            <a:r>
              <a:rPr lang="ja-JP" altLang="en-US" smtClean="0"/>
              <a:t>西はりま天文台の協力により大変恵まれた</a:t>
            </a:r>
          </a:p>
          <a:p>
            <a:pPr eaLnBrk="1" hangingPunct="1">
              <a:buFont typeface="Wingdings" pitchFamily="2" charset="2"/>
              <a:buNone/>
            </a:pPr>
            <a:r>
              <a:rPr lang="ja-JP" altLang="en-US" smtClean="0"/>
              <a:t>    環境で観測ができている </a:t>
            </a:r>
            <a:endParaRPr lang="ja-JP" altLang="en-US" sz="1000" smtClean="0"/>
          </a:p>
          <a:p>
            <a:pPr eaLnBrk="1" hangingPunct="1"/>
            <a:r>
              <a:rPr lang="ja-JP" altLang="en-US" smtClean="0"/>
              <a:t>まだ撮像枚数も少ないので発見に</a:t>
            </a:r>
          </a:p>
          <a:p>
            <a:pPr eaLnBrk="1" hangingPunct="1">
              <a:buFont typeface="Wingdings" pitchFamily="2" charset="2"/>
              <a:buNone/>
            </a:pPr>
            <a:r>
              <a:rPr lang="ja-JP" altLang="en-US" smtClean="0"/>
              <a:t>   至っていないと考えられる </a:t>
            </a:r>
            <a:endParaRPr lang="ja-JP" altLang="en-US" sz="900" smtClean="0"/>
          </a:p>
          <a:p>
            <a:pPr eaLnBrk="1" hangingPunct="1"/>
            <a:r>
              <a:rPr lang="ja-JP" altLang="en-US" smtClean="0"/>
              <a:t>今後は出来る限り多くの観測日を</a:t>
            </a:r>
          </a:p>
          <a:p>
            <a:pPr eaLnBrk="1" hangingPunct="1">
              <a:buFont typeface="Wingdings" pitchFamily="2" charset="2"/>
              <a:buNone/>
            </a:pPr>
            <a:r>
              <a:rPr lang="ja-JP" altLang="en-US" smtClean="0"/>
              <a:t>   設けて行きたい </a:t>
            </a:r>
            <a:endParaRPr lang="ja-JP" altLang="en-US" sz="900" smtClean="0"/>
          </a:p>
          <a:p>
            <a:pPr eaLnBrk="1" hangingPunct="1"/>
            <a:r>
              <a:rPr lang="ja-JP" altLang="en-US" smtClean="0"/>
              <a:t>流星群の軌道に沿った領域を選ぶ</a:t>
            </a:r>
          </a:p>
          <a:p>
            <a:pPr eaLnBrk="1" hangingPunct="1">
              <a:buFont typeface="Wingdings" pitchFamily="2" charset="2"/>
              <a:buNone/>
            </a:pPr>
            <a:r>
              <a:rPr lang="ja-JP" altLang="en-US" smtClean="0"/>
              <a:t>    など観測領域も工夫していきたい</a:t>
            </a:r>
            <a:r>
              <a:rPr lang="ja-JP" altLang="en-US" sz="2400" smtClean="0"/>
              <a:t>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apsules">
  <a:themeElements>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fontScheme name="Capsules">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Capsules</Template>
  <TotalTime>305</TotalTime>
  <Words>295</Words>
  <Application>Microsoft Office PowerPoint</Application>
  <PresentationFormat>画面に合わせる (4:3)</PresentationFormat>
  <Paragraphs>70</Paragraphs>
  <Slides>11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Arial</vt:lpstr>
      <vt:lpstr>ＭＳ Ｐゴシック</vt:lpstr>
      <vt:lpstr>Wingdings</vt:lpstr>
      <vt:lpstr>Calibri</vt:lpstr>
      <vt:lpstr>Times New Roman</vt:lpstr>
      <vt:lpstr>HGPｺﾞｼｯｸE</vt:lpstr>
      <vt:lpstr>Batang</vt:lpstr>
      <vt:lpstr>Capsules</vt:lpstr>
      <vt:lpstr>大型望遠鏡と冷却CCDによる 新天体の捜索</vt:lpstr>
      <vt:lpstr>目的</vt:lpstr>
      <vt:lpstr>観測状況</vt:lpstr>
      <vt:lpstr>観測時期と捜索対象領域 </vt:lpstr>
      <vt:lpstr>観測日</vt:lpstr>
      <vt:lpstr>撮影枚数</vt:lpstr>
      <vt:lpstr>解析ソフト</vt:lpstr>
      <vt:lpstr>結果</vt:lpstr>
      <vt:lpstr>考察と今後の課題</vt:lpstr>
      <vt:lpstr>感　想</vt:lpstr>
      <vt:lpstr>謝辞</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大型望遠鏡と冷却CCDによる新天体の捜索</dc:title>
  <dc:creator>兵庫県教育委員会</dc:creator>
  <cp:lastModifiedBy>兵庫県立三田祥雲館高等学校</cp:lastModifiedBy>
  <cp:revision>12</cp:revision>
  <dcterms:created xsi:type="dcterms:W3CDTF">2001-07-13T14:04:02Z</dcterms:created>
  <dcterms:modified xsi:type="dcterms:W3CDTF">2011-04-05T01:24:49Z</dcterms:modified>
</cp:coreProperties>
</file>